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  <p:sldMasterId id="2147483713" r:id="rId6"/>
    <p:sldMasterId id="2147483753" r:id="rId7"/>
  </p:sldMasterIdLst>
  <p:notesMasterIdLst>
    <p:notesMasterId r:id="rId12"/>
  </p:notesMasterIdLst>
  <p:handoutMasterIdLst>
    <p:handoutMasterId r:id="rId13"/>
  </p:handoutMasterIdLst>
  <p:sldIdLst>
    <p:sldId id="256" r:id="rId8"/>
    <p:sldId id="3596" r:id="rId9"/>
    <p:sldId id="3606" r:id="rId10"/>
    <p:sldId id="3602" r:id="rId1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Sulkowski" initials="MS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C16"/>
    <a:srgbClr val="D4BD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4"/>
    <p:restoredTop sz="85510"/>
  </p:normalViewPr>
  <p:slideViewPr>
    <p:cSldViewPr snapToObjects="1">
      <p:cViewPr varScale="1">
        <p:scale>
          <a:sx n="67" d="100"/>
          <a:sy n="67" d="100"/>
        </p:scale>
        <p:origin x="-1456" y="-1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7B572BA-C7EB-3B40-BC9B-83DE1C87262D}" type="datetime1">
              <a:rPr lang="en-US" altLang="en-US"/>
              <a:pPr>
                <a:defRPr/>
              </a:pPr>
              <a:t>5/27/20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0BFCC30-0DE4-CA48-81D8-D785218FEF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8699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9AA26BEE-339F-9C4E-B23E-D7967B4B76CE}" type="datetime1">
              <a:rPr lang="en-US" altLang="en-US"/>
              <a:pPr>
                <a:defRPr/>
              </a:pPr>
              <a:t>5/27/20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551F411-01D1-A046-AC8C-495A235DA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8577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Liver Transplantation and CoV-19 infection: What will change?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Deceased Donor Liver Transplant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Living Donor Liver Transplants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Immunosuppression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Follow up of liver transplant patients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1F411-01D1-A046-AC8C-495A235DA37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954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1F411-01D1-A046-AC8C-495A235DA37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260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1F411-01D1-A046-AC8C-495A235DA37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6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91BBAD-A27F-FD4C-A36A-994E884E1C5B}" type="datetime1">
              <a:rPr lang="en-US" altLang="en-US"/>
              <a:pPr>
                <a:defRPr/>
              </a:pPr>
              <a:t>5/27/20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69DDB-246D-4142-ACA2-6FF202F82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52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C25FD-8927-5440-857A-2270A4225997}" type="datetime1">
              <a:rPr lang="en-US" altLang="en-US"/>
              <a:pPr>
                <a:defRPr/>
              </a:pPr>
              <a:t>5/27/20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C73E0-6285-E249-A826-AE32FC3C3C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80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404BA-61EC-0548-B041-75AF0AA1D77A}" type="datetime1">
              <a:rPr lang="en-US" altLang="en-US"/>
              <a:pPr>
                <a:defRPr/>
              </a:pPr>
              <a:t>5/27/20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C120E-74F9-F040-88FA-1E6CDD980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882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527051" y="2195214"/>
            <a:ext cx="5921375" cy="2220218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defRPr sz="3000" cap="all" baseline="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527051" y="4480694"/>
            <a:ext cx="5921375" cy="43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64" b="1056"/>
          <a:stretch/>
        </p:blipFill>
        <p:spPr bwMode="auto">
          <a:xfrm>
            <a:off x="7465673" y="-1"/>
            <a:ext cx="4726329" cy="6858001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 bwMode="auto">
          <a:xfrm>
            <a:off x="6868160" y="0"/>
            <a:ext cx="2153920" cy="6858000"/>
          </a:xfrm>
          <a:prstGeom prst="rect">
            <a:avLst/>
          </a:prstGeom>
          <a:gradFill flip="none" rotWithShape="1">
            <a:gsLst>
              <a:gs pos="1205">
                <a:schemeClr val="bg1">
                  <a:alpha val="28000"/>
                </a:schemeClr>
              </a:gs>
              <a:gs pos="29000">
                <a:schemeClr val="bg1">
                  <a:alpha val="37000"/>
                </a:schemeClr>
              </a:gs>
              <a:gs pos="91000">
                <a:schemeClr val="bg1"/>
              </a:gs>
              <a:gs pos="60000">
                <a:schemeClr val="bg1">
                  <a:alpha val="64000"/>
                </a:schemeClr>
              </a:gs>
            </a:gsLst>
            <a:lin ang="10800000" scaled="1"/>
            <a:tileRect/>
          </a:gradFill>
          <a:ln w="28575" cap="sq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en-GB" sz="16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5"/>
          <p:cNvSpPr>
            <a:spLocks/>
          </p:cNvSpPr>
          <p:nvPr userDrawn="1"/>
        </p:nvSpPr>
        <p:spPr bwMode="gray">
          <a:xfrm>
            <a:off x="6360100" y="1530350"/>
            <a:ext cx="167216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24765 w 94692"/>
              <a:gd name="T5" fmla="*/ 0 h 3865545"/>
              <a:gd name="T6" fmla="*/ 124765 w 94692"/>
              <a:gd name="T7" fmla="*/ 3797010 h 3865545"/>
              <a:gd name="T8" fmla="*/ 0 w 94692"/>
              <a:gd name="T9" fmla="*/ 3797010 h 3865545"/>
              <a:gd name="T10" fmla="*/ 0 w 94692"/>
              <a:gd name="T11" fmla="*/ 3797010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accent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 sz="1350" dirty="0"/>
          </a:p>
        </p:txBody>
      </p:sp>
      <p:sp>
        <p:nvSpPr>
          <p:cNvPr id="11" name="Freeform 5"/>
          <p:cNvSpPr>
            <a:spLocks noEditPoints="1"/>
          </p:cNvSpPr>
          <p:nvPr userDrawn="1"/>
        </p:nvSpPr>
        <p:spPr bwMode="auto">
          <a:xfrm>
            <a:off x="632812" y="405115"/>
            <a:ext cx="1847981" cy="320374"/>
          </a:xfrm>
          <a:custGeom>
            <a:avLst/>
            <a:gdLst>
              <a:gd name="T0" fmla="*/ 2147483647 w 5472"/>
              <a:gd name="T1" fmla="*/ 2147483647 h 952"/>
              <a:gd name="T2" fmla="*/ 2147483647 w 5472"/>
              <a:gd name="T3" fmla="*/ 2147483647 h 952"/>
              <a:gd name="T4" fmla="*/ 2147483647 w 5472"/>
              <a:gd name="T5" fmla="*/ 2147483647 h 952"/>
              <a:gd name="T6" fmla="*/ 2147483647 w 5472"/>
              <a:gd name="T7" fmla="*/ 2147483647 h 952"/>
              <a:gd name="T8" fmla="*/ 2147483647 w 5472"/>
              <a:gd name="T9" fmla="*/ 2147483647 h 952"/>
              <a:gd name="T10" fmla="*/ 2147483647 w 5472"/>
              <a:gd name="T11" fmla="*/ 2147483647 h 952"/>
              <a:gd name="T12" fmla="*/ 2147483647 w 5472"/>
              <a:gd name="T13" fmla="*/ 2147483647 h 952"/>
              <a:gd name="T14" fmla="*/ 2147483647 w 5472"/>
              <a:gd name="T15" fmla="*/ 2147483647 h 952"/>
              <a:gd name="T16" fmla="*/ 2147483647 w 5472"/>
              <a:gd name="T17" fmla="*/ 2147483647 h 952"/>
              <a:gd name="T18" fmla="*/ 2147483647 w 5472"/>
              <a:gd name="T19" fmla="*/ 2147483647 h 952"/>
              <a:gd name="T20" fmla="*/ 2147483647 w 5472"/>
              <a:gd name="T21" fmla="*/ 2147483647 h 952"/>
              <a:gd name="T22" fmla="*/ 2147483647 w 5472"/>
              <a:gd name="T23" fmla="*/ 2147483647 h 952"/>
              <a:gd name="T24" fmla="*/ 2147483647 w 5472"/>
              <a:gd name="T25" fmla="*/ 2147483647 h 952"/>
              <a:gd name="T26" fmla="*/ 2147483647 w 5472"/>
              <a:gd name="T27" fmla="*/ 2147483647 h 952"/>
              <a:gd name="T28" fmla="*/ 2147483647 w 5472"/>
              <a:gd name="T29" fmla="*/ 2147483647 h 952"/>
              <a:gd name="T30" fmla="*/ 2147483647 w 5472"/>
              <a:gd name="T31" fmla="*/ 2147483647 h 952"/>
              <a:gd name="T32" fmla="*/ 2147483647 w 5472"/>
              <a:gd name="T33" fmla="*/ 2147483647 h 952"/>
              <a:gd name="T34" fmla="*/ 2147483647 w 5472"/>
              <a:gd name="T35" fmla="*/ 2147483647 h 952"/>
              <a:gd name="T36" fmla="*/ 2147483647 w 5472"/>
              <a:gd name="T37" fmla="*/ 2147483647 h 952"/>
              <a:gd name="T38" fmla="*/ 2147483647 w 5472"/>
              <a:gd name="T39" fmla="*/ 2147483647 h 952"/>
              <a:gd name="T40" fmla="*/ 2147483647 w 5472"/>
              <a:gd name="T41" fmla="*/ 2147483647 h 952"/>
              <a:gd name="T42" fmla="*/ 2147483647 w 5472"/>
              <a:gd name="T43" fmla="*/ 2147483647 h 952"/>
              <a:gd name="T44" fmla="*/ 2147483647 w 5472"/>
              <a:gd name="T45" fmla="*/ 2147483647 h 952"/>
              <a:gd name="T46" fmla="*/ 2147483647 w 5472"/>
              <a:gd name="T47" fmla="*/ 2147483647 h 952"/>
              <a:gd name="T48" fmla="*/ 2147483647 w 5472"/>
              <a:gd name="T49" fmla="*/ 2147483647 h 952"/>
              <a:gd name="T50" fmla="*/ 2147483647 w 5472"/>
              <a:gd name="T51" fmla="*/ 2147483647 h 952"/>
              <a:gd name="T52" fmla="*/ 2147483647 w 5472"/>
              <a:gd name="T53" fmla="*/ 2147483647 h 952"/>
              <a:gd name="T54" fmla="*/ 2147483647 w 5472"/>
              <a:gd name="T55" fmla="*/ 2147483647 h 952"/>
              <a:gd name="T56" fmla="*/ 2147483647 w 5472"/>
              <a:gd name="T57" fmla="*/ 2147483647 h 952"/>
              <a:gd name="T58" fmla="*/ 2147483647 w 5472"/>
              <a:gd name="T59" fmla="*/ 2147483647 h 952"/>
              <a:gd name="T60" fmla="*/ 2147483647 w 5472"/>
              <a:gd name="T61" fmla="*/ 2147483647 h 952"/>
              <a:gd name="T62" fmla="*/ 2147483647 w 5472"/>
              <a:gd name="T63" fmla="*/ 2147483647 h 952"/>
              <a:gd name="T64" fmla="*/ 2147483647 w 5472"/>
              <a:gd name="T65" fmla="*/ 2147483647 h 952"/>
              <a:gd name="T66" fmla="*/ 2147483647 w 5472"/>
              <a:gd name="T67" fmla="*/ 2147483647 h 952"/>
              <a:gd name="T68" fmla="*/ 2147483647 w 5472"/>
              <a:gd name="T69" fmla="*/ 2147483647 h 952"/>
              <a:gd name="T70" fmla="*/ 2147483647 w 5472"/>
              <a:gd name="T71" fmla="*/ 2147483647 h 952"/>
              <a:gd name="T72" fmla="*/ 2147483647 w 5472"/>
              <a:gd name="T73" fmla="*/ 2147483647 h 952"/>
              <a:gd name="T74" fmla="*/ 2147483647 w 5472"/>
              <a:gd name="T75" fmla="*/ 2147483647 h 952"/>
              <a:gd name="T76" fmla="*/ 2147483647 w 5472"/>
              <a:gd name="T77" fmla="*/ 2147483647 h 952"/>
              <a:gd name="T78" fmla="*/ 2147483647 w 5472"/>
              <a:gd name="T79" fmla="*/ 2147483647 h 952"/>
              <a:gd name="T80" fmla="*/ 2147483647 w 5472"/>
              <a:gd name="T81" fmla="*/ 2147483647 h 952"/>
              <a:gd name="T82" fmla="*/ 2147483647 w 5472"/>
              <a:gd name="T83" fmla="*/ 0 h 952"/>
              <a:gd name="T84" fmla="*/ 2147483647 w 5472"/>
              <a:gd name="T85" fmla="*/ 2147483647 h 952"/>
              <a:gd name="T86" fmla="*/ 2147483647 w 5472"/>
              <a:gd name="T87" fmla="*/ 2147483647 h 952"/>
              <a:gd name="T88" fmla="*/ 2147483647 w 5472"/>
              <a:gd name="T89" fmla="*/ 2147483647 h 952"/>
              <a:gd name="T90" fmla="*/ 2147483647 w 5472"/>
              <a:gd name="T91" fmla="*/ 2147483647 h 952"/>
              <a:gd name="T92" fmla="*/ 2147483647 w 5472"/>
              <a:gd name="T93" fmla="*/ 2147483647 h 952"/>
              <a:gd name="T94" fmla="*/ 2147483647 w 5472"/>
              <a:gd name="T95" fmla="*/ 2147483647 h 952"/>
              <a:gd name="T96" fmla="*/ 2147483647 w 5472"/>
              <a:gd name="T97" fmla="*/ 2147483647 h 952"/>
              <a:gd name="T98" fmla="*/ 2147483647 w 5472"/>
              <a:gd name="T99" fmla="*/ 2147483647 h 952"/>
              <a:gd name="T100" fmla="*/ 2147483647 w 5472"/>
              <a:gd name="T101" fmla="*/ 2147483647 h 952"/>
              <a:gd name="T102" fmla="*/ 2147483647 w 5472"/>
              <a:gd name="T103" fmla="*/ 2147483647 h 952"/>
              <a:gd name="T104" fmla="*/ 2147483647 w 5472"/>
              <a:gd name="T105" fmla="*/ 2147483647 h 952"/>
              <a:gd name="T106" fmla="*/ 2147483647 w 5472"/>
              <a:gd name="T107" fmla="*/ 2147483647 h 952"/>
              <a:gd name="T108" fmla="*/ 2147483647 w 5472"/>
              <a:gd name="T109" fmla="*/ 0 h 952"/>
              <a:gd name="T110" fmla="*/ 2147483647 w 5472"/>
              <a:gd name="T111" fmla="*/ 2147483647 h 952"/>
              <a:gd name="T112" fmla="*/ 2147483647 w 5472"/>
              <a:gd name="T113" fmla="*/ 2147483647 h 952"/>
              <a:gd name="T114" fmla="*/ 2147483647 w 5472"/>
              <a:gd name="T115" fmla="*/ 2147483647 h 952"/>
              <a:gd name="T116" fmla="*/ 2147483647 w 5472"/>
              <a:gd name="T117" fmla="*/ 2147483647 h 952"/>
              <a:gd name="T118" fmla="*/ 2147483647 w 5472"/>
              <a:gd name="T119" fmla="*/ 2147483647 h 952"/>
              <a:gd name="T120" fmla="*/ 2147483647 w 5472"/>
              <a:gd name="T121" fmla="*/ 2147483647 h 952"/>
              <a:gd name="T122" fmla="*/ 2147483647 w 5472"/>
              <a:gd name="T123" fmla="*/ 2147483647 h 95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472" h="952">
                <a:moveTo>
                  <a:pt x="5454" y="922"/>
                </a:moveTo>
                <a:lnTo>
                  <a:pt x="5454" y="922"/>
                </a:lnTo>
                <a:lnTo>
                  <a:pt x="5452" y="902"/>
                </a:lnTo>
                <a:lnTo>
                  <a:pt x="5448" y="886"/>
                </a:lnTo>
                <a:lnTo>
                  <a:pt x="5440" y="872"/>
                </a:lnTo>
                <a:lnTo>
                  <a:pt x="5430" y="862"/>
                </a:lnTo>
                <a:lnTo>
                  <a:pt x="5418" y="854"/>
                </a:lnTo>
                <a:lnTo>
                  <a:pt x="5402" y="848"/>
                </a:lnTo>
                <a:lnTo>
                  <a:pt x="5384" y="844"/>
                </a:lnTo>
                <a:lnTo>
                  <a:pt x="5364" y="844"/>
                </a:lnTo>
                <a:lnTo>
                  <a:pt x="4946" y="844"/>
                </a:lnTo>
                <a:lnTo>
                  <a:pt x="4910" y="842"/>
                </a:lnTo>
                <a:lnTo>
                  <a:pt x="4878" y="838"/>
                </a:lnTo>
                <a:lnTo>
                  <a:pt x="4848" y="832"/>
                </a:lnTo>
                <a:lnTo>
                  <a:pt x="4820" y="824"/>
                </a:lnTo>
                <a:lnTo>
                  <a:pt x="4796" y="814"/>
                </a:lnTo>
                <a:lnTo>
                  <a:pt x="4774" y="800"/>
                </a:lnTo>
                <a:lnTo>
                  <a:pt x="4754" y="788"/>
                </a:lnTo>
                <a:lnTo>
                  <a:pt x="4738" y="772"/>
                </a:lnTo>
                <a:lnTo>
                  <a:pt x="4722" y="756"/>
                </a:lnTo>
                <a:lnTo>
                  <a:pt x="4710" y="740"/>
                </a:lnTo>
                <a:lnTo>
                  <a:pt x="4698" y="724"/>
                </a:lnTo>
                <a:lnTo>
                  <a:pt x="4690" y="706"/>
                </a:lnTo>
                <a:lnTo>
                  <a:pt x="4682" y="688"/>
                </a:lnTo>
                <a:lnTo>
                  <a:pt x="4676" y="672"/>
                </a:lnTo>
                <a:lnTo>
                  <a:pt x="4674" y="654"/>
                </a:lnTo>
                <a:lnTo>
                  <a:pt x="4670" y="638"/>
                </a:lnTo>
                <a:lnTo>
                  <a:pt x="5252" y="638"/>
                </a:lnTo>
                <a:lnTo>
                  <a:pt x="5282" y="636"/>
                </a:lnTo>
                <a:lnTo>
                  <a:pt x="5310" y="632"/>
                </a:lnTo>
                <a:lnTo>
                  <a:pt x="5336" y="626"/>
                </a:lnTo>
                <a:lnTo>
                  <a:pt x="5358" y="618"/>
                </a:lnTo>
                <a:lnTo>
                  <a:pt x="5378" y="608"/>
                </a:lnTo>
                <a:lnTo>
                  <a:pt x="5396" y="596"/>
                </a:lnTo>
                <a:lnTo>
                  <a:pt x="5412" y="582"/>
                </a:lnTo>
                <a:lnTo>
                  <a:pt x="5426" y="568"/>
                </a:lnTo>
                <a:lnTo>
                  <a:pt x="5438" y="552"/>
                </a:lnTo>
                <a:lnTo>
                  <a:pt x="5448" y="536"/>
                </a:lnTo>
                <a:lnTo>
                  <a:pt x="5456" y="518"/>
                </a:lnTo>
                <a:lnTo>
                  <a:pt x="5462" y="502"/>
                </a:lnTo>
                <a:lnTo>
                  <a:pt x="5466" y="486"/>
                </a:lnTo>
                <a:lnTo>
                  <a:pt x="5470" y="468"/>
                </a:lnTo>
                <a:lnTo>
                  <a:pt x="5472" y="452"/>
                </a:lnTo>
                <a:lnTo>
                  <a:pt x="5472" y="438"/>
                </a:lnTo>
                <a:lnTo>
                  <a:pt x="5472" y="422"/>
                </a:lnTo>
                <a:lnTo>
                  <a:pt x="5470" y="404"/>
                </a:lnTo>
                <a:lnTo>
                  <a:pt x="5466" y="388"/>
                </a:lnTo>
                <a:lnTo>
                  <a:pt x="5460" y="370"/>
                </a:lnTo>
                <a:lnTo>
                  <a:pt x="5454" y="354"/>
                </a:lnTo>
                <a:lnTo>
                  <a:pt x="5446" y="336"/>
                </a:lnTo>
                <a:lnTo>
                  <a:pt x="5436" y="320"/>
                </a:lnTo>
                <a:lnTo>
                  <a:pt x="5424" y="306"/>
                </a:lnTo>
                <a:lnTo>
                  <a:pt x="5410" y="292"/>
                </a:lnTo>
                <a:lnTo>
                  <a:pt x="5394" y="278"/>
                </a:lnTo>
                <a:lnTo>
                  <a:pt x="5376" y="266"/>
                </a:lnTo>
                <a:lnTo>
                  <a:pt x="5356" y="256"/>
                </a:lnTo>
                <a:lnTo>
                  <a:pt x="5334" y="248"/>
                </a:lnTo>
                <a:lnTo>
                  <a:pt x="5310" y="242"/>
                </a:lnTo>
                <a:lnTo>
                  <a:pt x="5282" y="238"/>
                </a:lnTo>
                <a:lnTo>
                  <a:pt x="5252" y="236"/>
                </a:lnTo>
                <a:lnTo>
                  <a:pt x="4938" y="236"/>
                </a:lnTo>
                <a:lnTo>
                  <a:pt x="4886" y="238"/>
                </a:lnTo>
                <a:lnTo>
                  <a:pt x="4840" y="246"/>
                </a:lnTo>
                <a:lnTo>
                  <a:pt x="4796" y="256"/>
                </a:lnTo>
                <a:lnTo>
                  <a:pt x="4758" y="270"/>
                </a:lnTo>
                <a:lnTo>
                  <a:pt x="4724" y="286"/>
                </a:lnTo>
                <a:lnTo>
                  <a:pt x="4692" y="306"/>
                </a:lnTo>
                <a:lnTo>
                  <a:pt x="4664" y="328"/>
                </a:lnTo>
                <a:lnTo>
                  <a:pt x="4640" y="354"/>
                </a:lnTo>
                <a:lnTo>
                  <a:pt x="4620" y="380"/>
                </a:lnTo>
                <a:lnTo>
                  <a:pt x="4602" y="408"/>
                </a:lnTo>
                <a:lnTo>
                  <a:pt x="4588" y="438"/>
                </a:lnTo>
                <a:lnTo>
                  <a:pt x="4578" y="468"/>
                </a:lnTo>
                <a:lnTo>
                  <a:pt x="4568" y="498"/>
                </a:lnTo>
                <a:lnTo>
                  <a:pt x="4562" y="528"/>
                </a:lnTo>
                <a:lnTo>
                  <a:pt x="4560" y="560"/>
                </a:lnTo>
                <a:lnTo>
                  <a:pt x="4558" y="590"/>
                </a:lnTo>
                <a:lnTo>
                  <a:pt x="4560" y="622"/>
                </a:lnTo>
                <a:lnTo>
                  <a:pt x="4564" y="654"/>
                </a:lnTo>
                <a:lnTo>
                  <a:pt x="4570" y="686"/>
                </a:lnTo>
                <a:lnTo>
                  <a:pt x="4578" y="718"/>
                </a:lnTo>
                <a:lnTo>
                  <a:pt x="4592" y="748"/>
                </a:lnTo>
                <a:lnTo>
                  <a:pt x="4606" y="778"/>
                </a:lnTo>
                <a:lnTo>
                  <a:pt x="4624" y="804"/>
                </a:lnTo>
                <a:lnTo>
                  <a:pt x="4646" y="830"/>
                </a:lnTo>
                <a:lnTo>
                  <a:pt x="4670" y="854"/>
                </a:lnTo>
                <a:lnTo>
                  <a:pt x="4698" y="876"/>
                </a:lnTo>
                <a:lnTo>
                  <a:pt x="4728" y="896"/>
                </a:lnTo>
                <a:lnTo>
                  <a:pt x="4764" y="912"/>
                </a:lnTo>
                <a:lnTo>
                  <a:pt x="4802" y="924"/>
                </a:lnTo>
                <a:lnTo>
                  <a:pt x="4842" y="934"/>
                </a:lnTo>
                <a:lnTo>
                  <a:pt x="4888" y="940"/>
                </a:lnTo>
                <a:lnTo>
                  <a:pt x="4938" y="942"/>
                </a:lnTo>
                <a:lnTo>
                  <a:pt x="5454" y="942"/>
                </a:lnTo>
                <a:lnTo>
                  <a:pt x="5454" y="922"/>
                </a:lnTo>
                <a:close/>
                <a:moveTo>
                  <a:pt x="4946" y="334"/>
                </a:moveTo>
                <a:lnTo>
                  <a:pt x="4946" y="334"/>
                </a:lnTo>
                <a:lnTo>
                  <a:pt x="5238" y="334"/>
                </a:lnTo>
                <a:lnTo>
                  <a:pt x="5256" y="336"/>
                </a:lnTo>
                <a:lnTo>
                  <a:pt x="5272" y="338"/>
                </a:lnTo>
                <a:lnTo>
                  <a:pt x="5286" y="340"/>
                </a:lnTo>
                <a:lnTo>
                  <a:pt x="5300" y="344"/>
                </a:lnTo>
                <a:lnTo>
                  <a:pt x="5312" y="350"/>
                </a:lnTo>
                <a:lnTo>
                  <a:pt x="5322" y="356"/>
                </a:lnTo>
                <a:lnTo>
                  <a:pt x="5330" y="364"/>
                </a:lnTo>
                <a:lnTo>
                  <a:pt x="5338" y="370"/>
                </a:lnTo>
                <a:lnTo>
                  <a:pt x="5350" y="388"/>
                </a:lnTo>
                <a:lnTo>
                  <a:pt x="5358" y="404"/>
                </a:lnTo>
                <a:lnTo>
                  <a:pt x="5362" y="422"/>
                </a:lnTo>
                <a:lnTo>
                  <a:pt x="5362" y="438"/>
                </a:lnTo>
                <a:lnTo>
                  <a:pt x="5362" y="452"/>
                </a:lnTo>
                <a:lnTo>
                  <a:pt x="5358" y="468"/>
                </a:lnTo>
                <a:lnTo>
                  <a:pt x="5350" y="486"/>
                </a:lnTo>
                <a:lnTo>
                  <a:pt x="5338" y="502"/>
                </a:lnTo>
                <a:lnTo>
                  <a:pt x="5332" y="510"/>
                </a:lnTo>
                <a:lnTo>
                  <a:pt x="5322" y="518"/>
                </a:lnTo>
                <a:lnTo>
                  <a:pt x="5312" y="524"/>
                </a:lnTo>
                <a:lnTo>
                  <a:pt x="5300" y="530"/>
                </a:lnTo>
                <a:lnTo>
                  <a:pt x="5288" y="534"/>
                </a:lnTo>
                <a:lnTo>
                  <a:pt x="5272" y="538"/>
                </a:lnTo>
                <a:lnTo>
                  <a:pt x="5256" y="540"/>
                </a:lnTo>
                <a:lnTo>
                  <a:pt x="5238" y="540"/>
                </a:lnTo>
                <a:lnTo>
                  <a:pt x="4670" y="540"/>
                </a:lnTo>
                <a:lnTo>
                  <a:pt x="4676" y="512"/>
                </a:lnTo>
                <a:lnTo>
                  <a:pt x="4680" y="496"/>
                </a:lnTo>
                <a:lnTo>
                  <a:pt x="4688" y="478"/>
                </a:lnTo>
                <a:lnTo>
                  <a:pt x="4696" y="462"/>
                </a:lnTo>
                <a:lnTo>
                  <a:pt x="4706" y="444"/>
                </a:lnTo>
                <a:lnTo>
                  <a:pt x="4718" y="428"/>
                </a:lnTo>
                <a:lnTo>
                  <a:pt x="4732" y="412"/>
                </a:lnTo>
                <a:lnTo>
                  <a:pt x="4750" y="396"/>
                </a:lnTo>
                <a:lnTo>
                  <a:pt x="4768" y="382"/>
                </a:lnTo>
                <a:lnTo>
                  <a:pt x="4790" y="368"/>
                </a:lnTo>
                <a:lnTo>
                  <a:pt x="4816" y="356"/>
                </a:lnTo>
                <a:lnTo>
                  <a:pt x="4844" y="348"/>
                </a:lnTo>
                <a:lnTo>
                  <a:pt x="4874" y="340"/>
                </a:lnTo>
                <a:lnTo>
                  <a:pt x="4908" y="336"/>
                </a:lnTo>
                <a:lnTo>
                  <a:pt x="4946" y="334"/>
                </a:lnTo>
                <a:close/>
                <a:moveTo>
                  <a:pt x="3760" y="898"/>
                </a:moveTo>
                <a:lnTo>
                  <a:pt x="3760" y="898"/>
                </a:lnTo>
                <a:lnTo>
                  <a:pt x="3740" y="924"/>
                </a:lnTo>
                <a:lnTo>
                  <a:pt x="3730" y="932"/>
                </a:lnTo>
                <a:lnTo>
                  <a:pt x="3720" y="940"/>
                </a:lnTo>
                <a:lnTo>
                  <a:pt x="3712" y="946"/>
                </a:lnTo>
                <a:lnTo>
                  <a:pt x="3702" y="950"/>
                </a:lnTo>
                <a:lnTo>
                  <a:pt x="3694" y="952"/>
                </a:lnTo>
                <a:lnTo>
                  <a:pt x="3684" y="952"/>
                </a:lnTo>
                <a:lnTo>
                  <a:pt x="3670" y="952"/>
                </a:lnTo>
                <a:lnTo>
                  <a:pt x="3660" y="948"/>
                </a:lnTo>
                <a:lnTo>
                  <a:pt x="3650" y="944"/>
                </a:lnTo>
                <a:lnTo>
                  <a:pt x="3642" y="938"/>
                </a:lnTo>
                <a:lnTo>
                  <a:pt x="3634" y="930"/>
                </a:lnTo>
                <a:lnTo>
                  <a:pt x="3624" y="920"/>
                </a:lnTo>
                <a:lnTo>
                  <a:pt x="3606" y="898"/>
                </a:lnTo>
                <a:lnTo>
                  <a:pt x="3124" y="236"/>
                </a:lnTo>
                <a:lnTo>
                  <a:pt x="3188" y="236"/>
                </a:lnTo>
                <a:lnTo>
                  <a:pt x="3212" y="238"/>
                </a:lnTo>
                <a:lnTo>
                  <a:pt x="3232" y="240"/>
                </a:lnTo>
                <a:lnTo>
                  <a:pt x="3250" y="246"/>
                </a:lnTo>
                <a:lnTo>
                  <a:pt x="3264" y="254"/>
                </a:lnTo>
                <a:lnTo>
                  <a:pt x="3276" y="264"/>
                </a:lnTo>
                <a:lnTo>
                  <a:pt x="3286" y="274"/>
                </a:lnTo>
                <a:lnTo>
                  <a:pt x="3308" y="302"/>
                </a:lnTo>
                <a:lnTo>
                  <a:pt x="3686" y="836"/>
                </a:lnTo>
                <a:lnTo>
                  <a:pt x="4066" y="300"/>
                </a:lnTo>
                <a:lnTo>
                  <a:pt x="4086" y="274"/>
                </a:lnTo>
                <a:lnTo>
                  <a:pt x="4098" y="262"/>
                </a:lnTo>
                <a:lnTo>
                  <a:pt x="4110" y="254"/>
                </a:lnTo>
                <a:lnTo>
                  <a:pt x="4124" y="246"/>
                </a:lnTo>
                <a:lnTo>
                  <a:pt x="4140" y="240"/>
                </a:lnTo>
                <a:lnTo>
                  <a:pt x="4160" y="238"/>
                </a:lnTo>
                <a:lnTo>
                  <a:pt x="4184" y="236"/>
                </a:lnTo>
                <a:lnTo>
                  <a:pt x="4242" y="236"/>
                </a:lnTo>
                <a:lnTo>
                  <a:pt x="3760" y="898"/>
                </a:lnTo>
                <a:close/>
                <a:moveTo>
                  <a:pt x="1002" y="942"/>
                </a:moveTo>
                <a:lnTo>
                  <a:pt x="1002" y="942"/>
                </a:lnTo>
                <a:lnTo>
                  <a:pt x="986" y="940"/>
                </a:lnTo>
                <a:lnTo>
                  <a:pt x="972" y="938"/>
                </a:lnTo>
                <a:lnTo>
                  <a:pt x="960" y="932"/>
                </a:lnTo>
                <a:lnTo>
                  <a:pt x="948" y="926"/>
                </a:lnTo>
                <a:lnTo>
                  <a:pt x="938" y="916"/>
                </a:lnTo>
                <a:lnTo>
                  <a:pt x="932" y="904"/>
                </a:lnTo>
                <a:lnTo>
                  <a:pt x="926" y="890"/>
                </a:lnTo>
                <a:lnTo>
                  <a:pt x="922" y="874"/>
                </a:lnTo>
                <a:lnTo>
                  <a:pt x="906" y="796"/>
                </a:lnTo>
                <a:lnTo>
                  <a:pt x="894" y="816"/>
                </a:lnTo>
                <a:lnTo>
                  <a:pt x="876" y="838"/>
                </a:lnTo>
                <a:lnTo>
                  <a:pt x="850" y="862"/>
                </a:lnTo>
                <a:lnTo>
                  <a:pt x="836" y="874"/>
                </a:lnTo>
                <a:lnTo>
                  <a:pt x="818" y="886"/>
                </a:lnTo>
                <a:lnTo>
                  <a:pt x="798" y="898"/>
                </a:lnTo>
                <a:lnTo>
                  <a:pt x="778" y="908"/>
                </a:lnTo>
                <a:lnTo>
                  <a:pt x="754" y="918"/>
                </a:lnTo>
                <a:lnTo>
                  <a:pt x="728" y="926"/>
                </a:lnTo>
                <a:lnTo>
                  <a:pt x="700" y="932"/>
                </a:lnTo>
                <a:lnTo>
                  <a:pt x="670" y="938"/>
                </a:lnTo>
                <a:lnTo>
                  <a:pt x="638" y="940"/>
                </a:lnTo>
                <a:lnTo>
                  <a:pt x="604" y="942"/>
                </a:lnTo>
                <a:lnTo>
                  <a:pt x="384" y="942"/>
                </a:lnTo>
                <a:lnTo>
                  <a:pt x="356" y="942"/>
                </a:lnTo>
                <a:lnTo>
                  <a:pt x="330" y="940"/>
                </a:lnTo>
                <a:lnTo>
                  <a:pt x="306" y="936"/>
                </a:lnTo>
                <a:lnTo>
                  <a:pt x="282" y="932"/>
                </a:lnTo>
                <a:lnTo>
                  <a:pt x="258" y="928"/>
                </a:lnTo>
                <a:lnTo>
                  <a:pt x="238" y="922"/>
                </a:lnTo>
                <a:lnTo>
                  <a:pt x="198" y="908"/>
                </a:lnTo>
                <a:lnTo>
                  <a:pt x="162" y="890"/>
                </a:lnTo>
                <a:lnTo>
                  <a:pt x="130" y="870"/>
                </a:lnTo>
                <a:lnTo>
                  <a:pt x="104" y="846"/>
                </a:lnTo>
                <a:lnTo>
                  <a:pt x="80" y="822"/>
                </a:lnTo>
                <a:lnTo>
                  <a:pt x="60" y="794"/>
                </a:lnTo>
                <a:lnTo>
                  <a:pt x="42" y="766"/>
                </a:lnTo>
                <a:lnTo>
                  <a:pt x="28" y="738"/>
                </a:lnTo>
                <a:lnTo>
                  <a:pt x="18" y="708"/>
                </a:lnTo>
                <a:lnTo>
                  <a:pt x="10" y="678"/>
                </a:lnTo>
                <a:lnTo>
                  <a:pt x="4" y="648"/>
                </a:lnTo>
                <a:lnTo>
                  <a:pt x="2" y="618"/>
                </a:lnTo>
                <a:lnTo>
                  <a:pt x="0" y="590"/>
                </a:lnTo>
                <a:lnTo>
                  <a:pt x="2" y="558"/>
                </a:lnTo>
                <a:lnTo>
                  <a:pt x="4" y="526"/>
                </a:lnTo>
                <a:lnTo>
                  <a:pt x="12" y="494"/>
                </a:lnTo>
                <a:lnTo>
                  <a:pt x="20" y="462"/>
                </a:lnTo>
                <a:lnTo>
                  <a:pt x="32" y="432"/>
                </a:lnTo>
                <a:lnTo>
                  <a:pt x="46" y="404"/>
                </a:lnTo>
                <a:lnTo>
                  <a:pt x="64" y="376"/>
                </a:lnTo>
                <a:lnTo>
                  <a:pt x="86" y="350"/>
                </a:lnTo>
                <a:lnTo>
                  <a:pt x="110" y="326"/>
                </a:lnTo>
                <a:lnTo>
                  <a:pt x="138" y="304"/>
                </a:lnTo>
                <a:lnTo>
                  <a:pt x="170" y="284"/>
                </a:lnTo>
                <a:lnTo>
                  <a:pt x="204" y="268"/>
                </a:lnTo>
                <a:lnTo>
                  <a:pt x="244" y="254"/>
                </a:lnTo>
                <a:lnTo>
                  <a:pt x="286" y="244"/>
                </a:lnTo>
                <a:lnTo>
                  <a:pt x="332" y="238"/>
                </a:lnTo>
                <a:lnTo>
                  <a:pt x="384" y="236"/>
                </a:lnTo>
                <a:lnTo>
                  <a:pt x="604" y="236"/>
                </a:lnTo>
                <a:lnTo>
                  <a:pt x="642" y="238"/>
                </a:lnTo>
                <a:lnTo>
                  <a:pt x="680" y="242"/>
                </a:lnTo>
                <a:lnTo>
                  <a:pt x="714" y="248"/>
                </a:lnTo>
                <a:lnTo>
                  <a:pt x="746" y="258"/>
                </a:lnTo>
                <a:lnTo>
                  <a:pt x="776" y="270"/>
                </a:lnTo>
                <a:lnTo>
                  <a:pt x="804" y="284"/>
                </a:lnTo>
                <a:lnTo>
                  <a:pt x="830" y="300"/>
                </a:lnTo>
                <a:lnTo>
                  <a:pt x="854" y="318"/>
                </a:lnTo>
                <a:lnTo>
                  <a:pt x="876" y="338"/>
                </a:lnTo>
                <a:lnTo>
                  <a:pt x="894" y="358"/>
                </a:lnTo>
                <a:lnTo>
                  <a:pt x="912" y="382"/>
                </a:lnTo>
                <a:lnTo>
                  <a:pt x="926" y="406"/>
                </a:lnTo>
                <a:lnTo>
                  <a:pt x="940" y="432"/>
                </a:lnTo>
                <a:lnTo>
                  <a:pt x="950" y="458"/>
                </a:lnTo>
                <a:lnTo>
                  <a:pt x="958" y="484"/>
                </a:lnTo>
                <a:lnTo>
                  <a:pt x="966" y="514"/>
                </a:lnTo>
                <a:lnTo>
                  <a:pt x="1046" y="942"/>
                </a:lnTo>
                <a:lnTo>
                  <a:pt x="1002" y="942"/>
                </a:lnTo>
                <a:close/>
                <a:moveTo>
                  <a:pt x="580" y="334"/>
                </a:moveTo>
                <a:lnTo>
                  <a:pt x="580" y="334"/>
                </a:lnTo>
                <a:lnTo>
                  <a:pt x="392" y="334"/>
                </a:lnTo>
                <a:lnTo>
                  <a:pt x="354" y="336"/>
                </a:lnTo>
                <a:lnTo>
                  <a:pt x="318" y="340"/>
                </a:lnTo>
                <a:lnTo>
                  <a:pt x="286" y="348"/>
                </a:lnTo>
                <a:lnTo>
                  <a:pt x="258" y="358"/>
                </a:lnTo>
                <a:lnTo>
                  <a:pt x="232" y="370"/>
                </a:lnTo>
                <a:lnTo>
                  <a:pt x="210" y="384"/>
                </a:lnTo>
                <a:lnTo>
                  <a:pt x="188" y="400"/>
                </a:lnTo>
                <a:lnTo>
                  <a:pt x="170" y="416"/>
                </a:lnTo>
                <a:lnTo>
                  <a:pt x="156" y="436"/>
                </a:lnTo>
                <a:lnTo>
                  <a:pt x="142" y="456"/>
                </a:lnTo>
                <a:lnTo>
                  <a:pt x="132" y="476"/>
                </a:lnTo>
                <a:lnTo>
                  <a:pt x="122" y="498"/>
                </a:lnTo>
                <a:lnTo>
                  <a:pt x="116" y="520"/>
                </a:lnTo>
                <a:lnTo>
                  <a:pt x="112" y="544"/>
                </a:lnTo>
                <a:lnTo>
                  <a:pt x="110" y="566"/>
                </a:lnTo>
                <a:lnTo>
                  <a:pt x="108" y="590"/>
                </a:lnTo>
                <a:lnTo>
                  <a:pt x="110" y="612"/>
                </a:lnTo>
                <a:lnTo>
                  <a:pt x="112" y="636"/>
                </a:lnTo>
                <a:lnTo>
                  <a:pt x="116" y="658"/>
                </a:lnTo>
                <a:lnTo>
                  <a:pt x="122" y="680"/>
                </a:lnTo>
                <a:lnTo>
                  <a:pt x="132" y="702"/>
                </a:lnTo>
                <a:lnTo>
                  <a:pt x="142" y="724"/>
                </a:lnTo>
                <a:lnTo>
                  <a:pt x="156" y="744"/>
                </a:lnTo>
                <a:lnTo>
                  <a:pt x="170" y="762"/>
                </a:lnTo>
                <a:lnTo>
                  <a:pt x="188" y="780"/>
                </a:lnTo>
                <a:lnTo>
                  <a:pt x="210" y="796"/>
                </a:lnTo>
                <a:lnTo>
                  <a:pt x="232" y="810"/>
                </a:lnTo>
                <a:lnTo>
                  <a:pt x="258" y="822"/>
                </a:lnTo>
                <a:lnTo>
                  <a:pt x="286" y="830"/>
                </a:lnTo>
                <a:lnTo>
                  <a:pt x="318" y="838"/>
                </a:lnTo>
                <a:lnTo>
                  <a:pt x="354" y="842"/>
                </a:lnTo>
                <a:lnTo>
                  <a:pt x="392" y="844"/>
                </a:lnTo>
                <a:lnTo>
                  <a:pt x="580" y="844"/>
                </a:lnTo>
                <a:lnTo>
                  <a:pt x="618" y="842"/>
                </a:lnTo>
                <a:lnTo>
                  <a:pt x="654" y="838"/>
                </a:lnTo>
                <a:lnTo>
                  <a:pt x="688" y="830"/>
                </a:lnTo>
                <a:lnTo>
                  <a:pt x="716" y="820"/>
                </a:lnTo>
                <a:lnTo>
                  <a:pt x="744" y="808"/>
                </a:lnTo>
                <a:lnTo>
                  <a:pt x="766" y="794"/>
                </a:lnTo>
                <a:lnTo>
                  <a:pt x="786" y="778"/>
                </a:lnTo>
                <a:lnTo>
                  <a:pt x="804" y="760"/>
                </a:lnTo>
                <a:lnTo>
                  <a:pt x="820" y="740"/>
                </a:lnTo>
                <a:lnTo>
                  <a:pt x="832" y="720"/>
                </a:lnTo>
                <a:lnTo>
                  <a:pt x="842" y="700"/>
                </a:lnTo>
                <a:lnTo>
                  <a:pt x="850" y="678"/>
                </a:lnTo>
                <a:lnTo>
                  <a:pt x="856" y="656"/>
                </a:lnTo>
                <a:lnTo>
                  <a:pt x="860" y="634"/>
                </a:lnTo>
                <a:lnTo>
                  <a:pt x="864" y="610"/>
                </a:lnTo>
                <a:lnTo>
                  <a:pt x="864" y="590"/>
                </a:lnTo>
                <a:lnTo>
                  <a:pt x="864" y="570"/>
                </a:lnTo>
                <a:lnTo>
                  <a:pt x="862" y="548"/>
                </a:lnTo>
                <a:lnTo>
                  <a:pt x="858" y="528"/>
                </a:lnTo>
                <a:lnTo>
                  <a:pt x="852" y="506"/>
                </a:lnTo>
                <a:lnTo>
                  <a:pt x="844" y="484"/>
                </a:lnTo>
                <a:lnTo>
                  <a:pt x="834" y="464"/>
                </a:lnTo>
                <a:lnTo>
                  <a:pt x="822" y="444"/>
                </a:lnTo>
                <a:lnTo>
                  <a:pt x="806" y="424"/>
                </a:lnTo>
                <a:lnTo>
                  <a:pt x="790" y="406"/>
                </a:lnTo>
                <a:lnTo>
                  <a:pt x="770" y="388"/>
                </a:lnTo>
                <a:lnTo>
                  <a:pt x="746" y="372"/>
                </a:lnTo>
                <a:lnTo>
                  <a:pt x="720" y="360"/>
                </a:lnTo>
                <a:lnTo>
                  <a:pt x="690" y="350"/>
                </a:lnTo>
                <a:lnTo>
                  <a:pt x="656" y="342"/>
                </a:lnTo>
                <a:lnTo>
                  <a:pt x="620" y="336"/>
                </a:lnTo>
                <a:lnTo>
                  <a:pt x="580" y="334"/>
                </a:lnTo>
                <a:close/>
                <a:moveTo>
                  <a:pt x="4384" y="156"/>
                </a:moveTo>
                <a:lnTo>
                  <a:pt x="4384" y="156"/>
                </a:lnTo>
                <a:lnTo>
                  <a:pt x="4394" y="154"/>
                </a:lnTo>
                <a:lnTo>
                  <a:pt x="4404" y="152"/>
                </a:lnTo>
                <a:lnTo>
                  <a:pt x="4414" y="148"/>
                </a:lnTo>
                <a:lnTo>
                  <a:pt x="4422" y="142"/>
                </a:lnTo>
                <a:lnTo>
                  <a:pt x="4430" y="134"/>
                </a:lnTo>
                <a:lnTo>
                  <a:pt x="4434" y="124"/>
                </a:lnTo>
                <a:lnTo>
                  <a:pt x="4438" y="112"/>
                </a:lnTo>
                <a:lnTo>
                  <a:pt x="4438" y="100"/>
                </a:lnTo>
                <a:lnTo>
                  <a:pt x="4438" y="76"/>
                </a:lnTo>
                <a:lnTo>
                  <a:pt x="4438" y="64"/>
                </a:lnTo>
                <a:lnTo>
                  <a:pt x="4434" y="52"/>
                </a:lnTo>
                <a:lnTo>
                  <a:pt x="4430" y="42"/>
                </a:lnTo>
                <a:lnTo>
                  <a:pt x="4422" y="34"/>
                </a:lnTo>
                <a:lnTo>
                  <a:pt x="4414" y="28"/>
                </a:lnTo>
                <a:lnTo>
                  <a:pt x="4404" y="24"/>
                </a:lnTo>
                <a:lnTo>
                  <a:pt x="4394" y="22"/>
                </a:lnTo>
                <a:lnTo>
                  <a:pt x="4384" y="20"/>
                </a:lnTo>
                <a:lnTo>
                  <a:pt x="4372" y="22"/>
                </a:lnTo>
                <a:lnTo>
                  <a:pt x="4362" y="24"/>
                </a:lnTo>
                <a:lnTo>
                  <a:pt x="4352" y="28"/>
                </a:lnTo>
                <a:lnTo>
                  <a:pt x="4344" y="34"/>
                </a:lnTo>
                <a:lnTo>
                  <a:pt x="4338" y="42"/>
                </a:lnTo>
                <a:lnTo>
                  <a:pt x="4332" y="52"/>
                </a:lnTo>
                <a:lnTo>
                  <a:pt x="4328" y="64"/>
                </a:lnTo>
                <a:lnTo>
                  <a:pt x="4328" y="76"/>
                </a:lnTo>
                <a:lnTo>
                  <a:pt x="4328" y="100"/>
                </a:lnTo>
                <a:lnTo>
                  <a:pt x="4328" y="112"/>
                </a:lnTo>
                <a:lnTo>
                  <a:pt x="4332" y="124"/>
                </a:lnTo>
                <a:lnTo>
                  <a:pt x="4336" y="134"/>
                </a:lnTo>
                <a:lnTo>
                  <a:pt x="4344" y="142"/>
                </a:lnTo>
                <a:lnTo>
                  <a:pt x="4352" y="148"/>
                </a:lnTo>
                <a:lnTo>
                  <a:pt x="4362" y="152"/>
                </a:lnTo>
                <a:lnTo>
                  <a:pt x="4372" y="154"/>
                </a:lnTo>
                <a:lnTo>
                  <a:pt x="4384" y="156"/>
                </a:lnTo>
                <a:close/>
                <a:moveTo>
                  <a:pt x="4328" y="236"/>
                </a:moveTo>
                <a:lnTo>
                  <a:pt x="4328" y="236"/>
                </a:lnTo>
                <a:lnTo>
                  <a:pt x="4354" y="236"/>
                </a:lnTo>
                <a:lnTo>
                  <a:pt x="4372" y="238"/>
                </a:lnTo>
                <a:lnTo>
                  <a:pt x="4388" y="242"/>
                </a:lnTo>
                <a:lnTo>
                  <a:pt x="4402" y="248"/>
                </a:lnTo>
                <a:lnTo>
                  <a:pt x="4414" y="256"/>
                </a:lnTo>
                <a:lnTo>
                  <a:pt x="4424" y="268"/>
                </a:lnTo>
                <a:lnTo>
                  <a:pt x="4432" y="284"/>
                </a:lnTo>
                <a:lnTo>
                  <a:pt x="4436" y="304"/>
                </a:lnTo>
                <a:lnTo>
                  <a:pt x="4438" y="328"/>
                </a:lnTo>
                <a:lnTo>
                  <a:pt x="4438" y="942"/>
                </a:lnTo>
                <a:lnTo>
                  <a:pt x="4410" y="942"/>
                </a:lnTo>
                <a:lnTo>
                  <a:pt x="4390" y="940"/>
                </a:lnTo>
                <a:lnTo>
                  <a:pt x="4374" y="936"/>
                </a:lnTo>
                <a:lnTo>
                  <a:pt x="4360" y="930"/>
                </a:lnTo>
                <a:lnTo>
                  <a:pt x="4348" y="920"/>
                </a:lnTo>
                <a:lnTo>
                  <a:pt x="4340" y="908"/>
                </a:lnTo>
                <a:lnTo>
                  <a:pt x="4334" y="892"/>
                </a:lnTo>
                <a:lnTo>
                  <a:pt x="4330" y="874"/>
                </a:lnTo>
                <a:lnTo>
                  <a:pt x="4328" y="852"/>
                </a:lnTo>
                <a:lnTo>
                  <a:pt x="4328" y="236"/>
                </a:lnTo>
                <a:close/>
                <a:moveTo>
                  <a:pt x="1210" y="328"/>
                </a:moveTo>
                <a:lnTo>
                  <a:pt x="1210" y="328"/>
                </a:lnTo>
                <a:lnTo>
                  <a:pt x="1230" y="312"/>
                </a:lnTo>
                <a:lnTo>
                  <a:pt x="1252" y="296"/>
                </a:lnTo>
                <a:lnTo>
                  <a:pt x="1280" y="280"/>
                </a:lnTo>
                <a:lnTo>
                  <a:pt x="1310" y="266"/>
                </a:lnTo>
                <a:lnTo>
                  <a:pt x="1344" y="254"/>
                </a:lnTo>
                <a:lnTo>
                  <a:pt x="1382" y="244"/>
                </a:lnTo>
                <a:lnTo>
                  <a:pt x="1424" y="238"/>
                </a:lnTo>
                <a:lnTo>
                  <a:pt x="1472" y="236"/>
                </a:lnTo>
                <a:lnTo>
                  <a:pt x="1692" y="236"/>
                </a:lnTo>
                <a:lnTo>
                  <a:pt x="1718" y="238"/>
                </a:lnTo>
                <a:lnTo>
                  <a:pt x="1744" y="238"/>
                </a:lnTo>
                <a:lnTo>
                  <a:pt x="1770" y="242"/>
                </a:lnTo>
                <a:lnTo>
                  <a:pt x="1794" y="246"/>
                </a:lnTo>
                <a:lnTo>
                  <a:pt x="1816" y="250"/>
                </a:lnTo>
                <a:lnTo>
                  <a:pt x="1838" y="256"/>
                </a:lnTo>
                <a:lnTo>
                  <a:pt x="1878" y="270"/>
                </a:lnTo>
                <a:lnTo>
                  <a:pt x="1912" y="288"/>
                </a:lnTo>
                <a:lnTo>
                  <a:pt x="1944" y="308"/>
                </a:lnTo>
                <a:lnTo>
                  <a:pt x="1972" y="332"/>
                </a:lnTo>
                <a:lnTo>
                  <a:pt x="1996" y="356"/>
                </a:lnTo>
                <a:lnTo>
                  <a:pt x="2016" y="384"/>
                </a:lnTo>
                <a:lnTo>
                  <a:pt x="2032" y="412"/>
                </a:lnTo>
                <a:lnTo>
                  <a:pt x="2046" y="440"/>
                </a:lnTo>
                <a:lnTo>
                  <a:pt x="2058" y="470"/>
                </a:lnTo>
                <a:lnTo>
                  <a:pt x="2066" y="500"/>
                </a:lnTo>
                <a:lnTo>
                  <a:pt x="2070" y="530"/>
                </a:lnTo>
                <a:lnTo>
                  <a:pt x="2074" y="560"/>
                </a:lnTo>
                <a:lnTo>
                  <a:pt x="2074" y="590"/>
                </a:lnTo>
                <a:lnTo>
                  <a:pt x="2074" y="620"/>
                </a:lnTo>
                <a:lnTo>
                  <a:pt x="2070" y="652"/>
                </a:lnTo>
                <a:lnTo>
                  <a:pt x="2064" y="684"/>
                </a:lnTo>
                <a:lnTo>
                  <a:pt x="2054" y="716"/>
                </a:lnTo>
                <a:lnTo>
                  <a:pt x="2042" y="746"/>
                </a:lnTo>
                <a:lnTo>
                  <a:pt x="2028" y="774"/>
                </a:lnTo>
                <a:lnTo>
                  <a:pt x="2010" y="802"/>
                </a:lnTo>
                <a:lnTo>
                  <a:pt x="1988" y="828"/>
                </a:lnTo>
                <a:lnTo>
                  <a:pt x="1964" y="852"/>
                </a:lnTo>
                <a:lnTo>
                  <a:pt x="1936" y="874"/>
                </a:lnTo>
                <a:lnTo>
                  <a:pt x="1906" y="894"/>
                </a:lnTo>
                <a:lnTo>
                  <a:pt x="1870" y="910"/>
                </a:lnTo>
                <a:lnTo>
                  <a:pt x="1832" y="924"/>
                </a:lnTo>
                <a:lnTo>
                  <a:pt x="1788" y="934"/>
                </a:lnTo>
                <a:lnTo>
                  <a:pt x="1742" y="940"/>
                </a:lnTo>
                <a:lnTo>
                  <a:pt x="1692" y="942"/>
                </a:lnTo>
                <a:lnTo>
                  <a:pt x="1472" y="942"/>
                </a:lnTo>
                <a:lnTo>
                  <a:pt x="1432" y="940"/>
                </a:lnTo>
                <a:lnTo>
                  <a:pt x="1394" y="936"/>
                </a:lnTo>
                <a:lnTo>
                  <a:pt x="1358" y="928"/>
                </a:lnTo>
                <a:lnTo>
                  <a:pt x="1324" y="916"/>
                </a:lnTo>
                <a:lnTo>
                  <a:pt x="1290" y="904"/>
                </a:lnTo>
                <a:lnTo>
                  <a:pt x="1260" y="886"/>
                </a:lnTo>
                <a:lnTo>
                  <a:pt x="1232" y="868"/>
                </a:lnTo>
                <a:lnTo>
                  <a:pt x="1206" y="846"/>
                </a:lnTo>
                <a:lnTo>
                  <a:pt x="1184" y="822"/>
                </a:lnTo>
                <a:lnTo>
                  <a:pt x="1162" y="796"/>
                </a:lnTo>
                <a:lnTo>
                  <a:pt x="1144" y="766"/>
                </a:lnTo>
                <a:lnTo>
                  <a:pt x="1130" y="734"/>
                </a:lnTo>
                <a:lnTo>
                  <a:pt x="1118" y="702"/>
                </a:lnTo>
                <a:lnTo>
                  <a:pt x="1110" y="666"/>
                </a:lnTo>
                <a:lnTo>
                  <a:pt x="1104" y="628"/>
                </a:lnTo>
                <a:lnTo>
                  <a:pt x="1102" y="590"/>
                </a:lnTo>
                <a:lnTo>
                  <a:pt x="1102" y="0"/>
                </a:lnTo>
                <a:lnTo>
                  <a:pt x="1136" y="0"/>
                </a:lnTo>
                <a:lnTo>
                  <a:pt x="1154" y="0"/>
                </a:lnTo>
                <a:lnTo>
                  <a:pt x="1168" y="4"/>
                </a:lnTo>
                <a:lnTo>
                  <a:pt x="1180" y="10"/>
                </a:lnTo>
                <a:lnTo>
                  <a:pt x="1192" y="18"/>
                </a:lnTo>
                <a:lnTo>
                  <a:pt x="1200" y="28"/>
                </a:lnTo>
                <a:lnTo>
                  <a:pt x="1206" y="40"/>
                </a:lnTo>
                <a:lnTo>
                  <a:pt x="1210" y="54"/>
                </a:lnTo>
                <a:lnTo>
                  <a:pt x="1210" y="70"/>
                </a:lnTo>
                <a:lnTo>
                  <a:pt x="1210" y="328"/>
                </a:lnTo>
                <a:close/>
                <a:moveTo>
                  <a:pt x="1496" y="844"/>
                </a:moveTo>
                <a:lnTo>
                  <a:pt x="1496" y="844"/>
                </a:lnTo>
                <a:lnTo>
                  <a:pt x="1684" y="844"/>
                </a:lnTo>
                <a:lnTo>
                  <a:pt x="1722" y="842"/>
                </a:lnTo>
                <a:lnTo>
                  <a:pt x="1756" y="838"/>
                </a:lnTo>
                <a:lnTo>
                  <a:pt x="1788" y="830"/>
                </a:lnTo>
                <a:lnTo>
                  <a:pt x="1816" y="820"/>
                </a:lnTo>
                <a:lnTo>
                  <a:pt x="1842" y="810"/>
                </a:lnTo>
                <a:lnTo>
                  <a:pt x="1866" y="796"/>
                </a:lnTo>
                <a:lnTo>
                  <a:pt x="1886" y="780"/>
                </a:lnTo>
                <a:lnTo>
                  <a:pt x="1904" y="762"/>
                </a:lnTo>
                <a:lnTo>
                  <a:pt x="1920" y="742"/>
                </a:lnTo>
                <a:lnTo>
                  <a:pt x="1932" y="722"/>
                </a:lnTo>
                <a:lnTo>
                  <a:pt x="1944" y="702"/>
                </a:lnTo>
                <a:lnTo>
                  <a:pt x="1952" y="680"/>
                </a:lnTo>
                <a:lnTo>
                  <a:pt x="1958" y="658"/>
                </a:lnTo>
                <a:lnTo>
                  <a:pt x="1964" y="634"/>
                </a:lnTo>
                <a:lnTo>
                  <a:pt x="1966" y="612"/>
                </a:lnTo>
                <a:lnTo>
                  <a:pt x="1966" y="590"/>
                </a:lnTo>
                <a:lnTo>
                  <a:pt x="1966" y="566"/>
                </a:lnTo>
                <a:lnTo>
                  <a:pt x="1964" y="544"/>
                </a:lnTo>
                <a:lnTo>
                  <a:pt x="1958" y="520"/>
                </a:lnTo>
                <a:lnTo>
                  <a:pt x="1952" y="498"/>
                </a:lnTo>
                <a:lnTo>
                  <a:pt x="1944" y="476"/>
                </a:lnTo>
                <a:lnTo>
                  <a:pt x="1932" y="456"/>
                </a:lnTo>
                <a:lnTo>
                  <a:pt x="1920" y="436"/>
                </a:lnTo>
                <a:lnTo>
                  <a:pt x="1904" y="416"/>
                </a:lnTo>
                <a:lnTo>
                  <a:pt x="1886" y="398"/>
                </a:lnTo>
                <a:lnTo>
                  <a:pt x="1866" y="382"/>
                </a:lnTo>
                <a:lnTo>
                  <a:pt x="1842" y="370"/>
                </a:lnTo>
                <a:lnTo>
                  <a:pt x="1816" y="358"/>
                </a:lnTo>
                <a:lnTo>
                  <a:pt x="1788" y="348"/>
                </a:lnTo>
                <a:lnTo>
                  <a:pt x="1756" y="340"/>
                </a:lnTo>
                <a:lnTo>
                  <a:pt x="1722" y="336"/>
                </a:lnTo>
                <a:lnTo>
                  <a:pt x="1684" y="334"/>
                </a:lnTo>
                <a:lnTo>
                  <a:pt x="1496" y="334"/>
                </a:lnTo>
                <a:lnTo>
                  <a:pt x="1456" y="336"/>
                </a:lnTo>
                <a:lnTo>
                  <a:pt x="1420" y="340"/>
                </a:lnTo>
                <a:lnTo>
                  <a:pt x="1388" y="348"/>
                </a:lnTo>
                <a:lnTo>
                  <a:pt x="1358" y="358"/>
                </a:lnTo>
                <a:lnTo>
                  <a:pt x="1332" y="370"/>
                </a:lnTo>
                <a:lnTo>
                  <a:pt x="1308" y="384"/>
                </a:lnTo>
                <a:lnTo>
                  <a:pt x="1288" y="402"/>
                </a:lnTo>
                <a:lnTo>
                  <a:pt x="1270" y="418"/>
                </a:lnTo>
                <a:lnTo>
                  <a:pt x="1256" y="438"/>
                </a:lnTo>
                <a:lnTo>
                  <a:pt x="1242" y="458"/>
                </a:lnTo>
                <a:lnTo>
                  <a:pt x="1232" y="480"/>
                </a:lnTo>
                <a:lnTo>
                  <a:pt x="1224" y="500"/>
                </a:lnTo>
                <a:lnTo>
                  <a:pt x="1218" y="524"/>
                </a:lnTo>
                <a:lnTo>
                  <a:pt x="1214" y="546"/>
                </a:lnTo>
                <a:lnTo>
                  <a:pt x="1212" y="568"/>
                </a:lnTo>
                <a:lnTo>
                  <a:pt x="1210" y="590"/>
                </a:lnTo>
                <a:lnTo>
                  <a:pt x="1212" y="608"/>
                </a:lnTo>
                <a:lnTo>
                  <a:pt x="1214" y="630"/>
                </a:lnTo>
                <a:lnTo>
                  <a:pt x="1218" y="650"/>
                </a:lnTo>
                <a:lnTo>
                  <a:pt x="1224" y="672"/>
                </a:lnTo>
                <a:lnTo>
                  <a:pt x="1232" y="694"/>
                </a:lnTo>
                <a:lnTo>
                  <a:pt x="1242" y="714"/>
                </a:lnTo>
                <a:lnTo>
                  <a:pt x="1254" y="736"/>
                </a:lnTo>
                <a:lnTo>
                  <a:pt x="1268" y="754"/>
                </a:lnTo>
                <a:lnTo>
                  <a:pt x="1286" y="774"/>
                </a:lnTo>
                <a:lnTo>
                  <a:pt x="1306" y="790"/>
                </a:lnTo>
                <a:lnTo>
                  <a:pt x="1328" y="806"/>
                </a:lnTo>
                <a:lnTo>
                  <a:pt x="1356" y="818"/>
                </a:lnTo>
                <a:lnTo>
                  <a:pt x="1384" y="830"/>
                </a:lnTo>
                <a:lnTo>
                  <a:pt x="1418" y="838"/>
                </a:lnTo>
                <a:lnTo>
                  <a:pt x="1456" y="842"/>
                </a:lnTo>
                <a:lnTo>
                  <a:pt x="1496" y="844"/>
                </a:lnTo>
                <a:close/>
                <a:moveTo>
                  <a:pt x="2294" y="328"/>
                </a:moveTo>
                <a:lnTo>
                  <a:pt x="2294" y="328"/>
                </a:lnTo>
                <a:lnTo>
                  <a:pt x="2312" y="312"/>
                </a:lnTo>
                <a:lnTo>
                  <a:pt x="2336" y="296"/>
                </a:lnTo>
                <a:lnTo>
                  <a:pt x="2362" y="280"/>
                </a:lnTo>
                <a:lnTo>
                  <a:pt x="2392" y="266"/>
                </a:lnTo>
                <a:lnTo>
                  <a:pt x="2426" y="254"/>
                </a:lnTo>
                <a:lnTo>
                  <a:pt x="2464" y="244"/>
                </a:lnTo>
                <a:lnTo>
                  <a:pt x="2506" y="238"/>
                </a:lnTo>
                <a:lnTo>
                  <a:pt x="2554" y="236"/>
                </a:lnTo>
                <a:lnTo>
                  <a:pt x="2774" y="236"/>
                </a:lnTo>
                <a:lnTo>
                  <a:pt x="2800" y="238"/>
                </a:lnTo>
                <a:lnTo>
                  <a:pt x="2828" y="238"/>
                </a:lnTo>
                <a:lnTo>
                  <a:pt x="2852" y="242"/>
                </a:lnTo>
                <a:lnTo>
                  <a:pt x="2876" y="246"/>
                </a:lnTo>
                <a:lnTo>
                  <a:pt x="2898" y="250"/>
                </a:lnTo>
                <a:lnTo>
                  <a:pt x="2920" y="256"/>
                </a:lnTo>
                <a:lnTo>
                  <a:pt x="2960" y="270"/>
                </a:lnTo>
                <a:lnTo>
                  <a:pt x="2996" y="288"/>
                </a:lnTo>
                <a:lnTo>
                  <a:pt x="3026" y="308"/>
                </a:lnTo>
                <a:lnTo>
                  <a:pt x="3054" y="332"/>
                </a:lnTo>
                <a:lnTo>
                  <a:pt x="3078" y="356"/>
                </a:lnTo>
                <a:lnTo>
                  <a:pt x="3098" y="384"/>
                </a:lnTo>
                <a:lnTo>
                  <a:pt x="3114" y="412"/>
                </a:lnTo>
                <a:lnTo>
                  <a:pt x="3128" y="440"/>
                </a:lnTo>
                <a:lnTo>
                  <a:pt x="3140" y="470"/>
                </a:lnTo>
                <a:lnTo>
                  <a:pt x="3148" y="500"/>
                </a:lnTo>
                <a:lnTo>
                  <a:pt x="3152" y="530"/>
                </a:lnTo>
                <a:lnTo>
                  <a:pt x="3156" y="560"/>
                </a:lnTo>
                <a:lnTo>
                  <a:pt x="3158" y="590"/>
                </a:lnTo>
                <a:lnTo>
                  <a:pt x="3156" y="620"/>
                </a:lnTo>
                <a:lnTo>
                  <a:pt x="3152" y="652"/>
                </a:lnTo>
                <a:lnTo>
                  <a:pt x="3146" y="684"/>
                </a:lnTo>
                <a:lnTo>
                  <a:pt x="3136" y="716"/>
                </a:lnTo>
                <a:lnTo>
                  <a:pt x="3126" y="746"/>
                </a:lnTo>
                <a:lnTo>
                  <a:pt x="3110" y="774"/>
                </a:lnTo>
                <a:lnTo>
                  <a:pt x="3092" y="802"/>
                </a:lnTo>
                <a:lnTo>
                  <a:pt x="3072" y="828"/>
                </a:lnTo>
                <a:lnTo>
                  <a:pt x="3046" y="852"/>
                </a:lnTo>
                <a:lnTo>
                  <a:pt x="3018" y="874"/>
                </a:lnTo>
                <a:lnTo>
                  <a:pt x="2988" y="894"/>
                </a:lnTo>
                <a:lnTo>
                  <a:pt x="2952" y="910"/>
                </a:lnTo>
                <a:lnTo>
                  <a:pt x="2914" y="924"/>
                </a:lnTo>
                <a:lnTo>
                  <a:pt x="2872" y="934"/>
                </a:lnTo>
                <a:lnTo>
                  <a:pt x="2824" y="940"/>
                </a:lnTo>
                <a:lnTo>
                  <a:pt x="2774" y="942"/>
                </a:lnTo>
                <a:lnTo>
                  <a:pt x="2554" y="942"/>
                </a:lnTo>
                <a:lnTo>
                  <a:pt x="2514" y="940"/>
                </a:lnTo>
                <a:lnTo>
                  <a:pt x="2476" y="936"/>
                </a:lnTo>
                <a:lnTo>
                  <a:pt x="2440" y="928"/>
                </a:lnTo>
                <a:lnTo>
                  <a:pt x="2406" y="916"/>
                </a:lnTo>
                <a:lnTo>
                  <a:pt x="2374" y="904"/>
                </a:lnTo>
                <a:lnTo>
                  <a:pt x="2342" y="886"/>
                </a:lnTo>
                <a:lnTo>
                  <a:pt x="2314" y="868"/>
                </a:lnTo>
                <a:lnTo>
                  <a:pt x="2288" y="846"/>
                </a:lnTo>
                <a:lnTo>
                  <a:pt x="2266" y="822"/>
                </a:lnTo>
                <a:lnTo>
                  <a:pt x="2246" y="796"/>
                </a:lnTo>
                <a:lnTo>
                  <a:pt x="2228" y="766"/>
                </a:lnTo>
                <a:lnTo>
                  <a:pt x="2212" y="734"/>
                </a:lnTo>
                <a:lnTo>
                  <a:pt x="2200" y="702"/>
                </a:lnTo>
                <a:lnTo>
                  <a:pt x="2192" y="666"/>
                </a:lnTo>
                <a:lnTo>
                  <a:pt x="2186" y="628"/>
                </a:lnTo>
                <a:lnTo>
                  <a:pt x="2184" y="590"/>
                </a:lnTo>
                <a:lnTo>
                  <a:pt x="2184" y="0"/>
                </a:lnTo>
                <a:lnTo>
                  <a:pt x="2218" y="0"/>
                </a:lnTo>
                <a:lnTo>
                  <a:pt x="2236" y="0"/>
                </a:lnTo>
                <a:lnTo>
                  <a:pt x="2250" y="4"/>
                </a:lnTo>
                <a:lnTo>
                  <a:pt x="2264" y="10"/>
                </a:lnTo>
                <a:lnTo>
                  <a:pt x="2274" y="18"/>
                </a:lnTo>
                <a:lnTo>
                  <a:pt x="2282" y="28"/>
                </a:lnTo>
                <a:lnTo>
                  <a:pt x="2288" y="40"/>
                </a:lnTo>
                <a:lnTo>
                  <a:pt x="2292" y="54"/>
                </a:lnTo>
                <a:lnTo>
                  <a:pt x="2294" y="70"/>
                </a:lnTo>
                <a:lnTo>
                  <a:pt x="2294" y="328"/>
                </a:lnTo>
                <a:close/>
                <a:moveTo>
                  <a:pt x="2578" y="844"/>
                </a:moveTo>
                <a:lnTo>
                  <a:pt x="2578" y="844"/>
                </a:lnTo>
                <a:lnTo>
                  <a:pt x="2766" y="844"/>
                </a:lnTo>
                <a:lnTo>
                  <a:pt x="2804" y="842"/>
                </a:lnTo>
                <a:lnTo>
                  <a:pt x="2838" y="838"/>
                </a:lnTo>
                <a:lnTo>
                  <a:pt x="2870" y="830"/>
                </a:lnTo>
                <a:lnTo>
                  <a:pt x="2900" y="820"/>
                </a:lnTo>
                <a:lnTo>
                  <a:pt x="2924" y="810"/>
                </a:lnTo>
                <a:lnTo>
                  <a:pt x="2948" y="796"/>
                </a:lnTo>
                <a:lnTo>
                  <a:pt x="2968" y="780"/>
                </a:lnTo>
                <a:lnTo>
                  <a:pt x="2986" y="762"/>
                </a:lnTo>
                <a:lnTo>
                  <a:pt x="3002" y="742"/>
                </a:lnTo>
                <a:lnTo>
                  <a:pt x="3014" y="722"/>
                </a:lnTo>
                <a:lnTo>
                  <a:pt x="3026" y="702"/>
                </a:lnTo>
                <a:lnTo>
                  <a:pt x="3034" y="680"/>
                </a:lnTo>
                <a:lnTo>
                  <a:pt x="3040" y="658"/>
                </a:lnTo>
                <a:lnTo>
                  <a:pt x="3046" y="634"/>
                </a:lnTo>
                <a:lnTo>
                  <a:pt x="3048" y="612"/>
                </a:lnTo>
                <a:lnTo>
                  <a:pt x="3048" y="590"/>
                </a:lnTo>
                <a:lnTo>
                  <a:pt x="3048" y="566"/>
                </a:lnTo>
                <a:lnTo>
                  <a:pt x="3046" y="544"/>
                </a:lnTo>
                <a:lnTo>
                  <a:pt x="3040" y="520"/>
                </a:lnTo>
                <a:lnTo>
                  <a:pt x="3034" y="498"/>
                </a:lnTo>
                <a:lnTo>
                  <a:pt x="3026" y="476"/>
                </a:lnTo>
                <a:lnTo>
                  <a:pt x="3014" y="456"/>
                </a:lnTo>
                <a:lnTo>
                  <a:pt x="3002" y="436"/>
                </a:lnTo>
                <a:lnTo>
                  <a:pt x="2986" y="416"/>
                </a:lnTo>
                <a:lnTo>
                  <a:pt x="2968" y="398"/>
                </a:lnTo>
                <a:lnTo>
                  <a:pt x="2948" y="382"/>
                </a:lnTo>
                <a:lnTo>
                  <a:pt x="2924" y="370"/>
                </a:lnTo>
                <a:lnTo>
                  <a:pt x="2900" y="358"/>
                </a:lnTo>
                <a:lnTo>
                  <a:pt x="2870" y="348"/>
                </a:lnTo>
                <a:lnTo>
                  <a:pt x="2838" y="340"/>
                </a:lnTo>
                <a:lnTo>
                  <a:pt x="2804" y="336"/>
                </a:lnTo>
                <a:lnTo>
                  <a:pt x="2766" y="334"/>
                </a:lnTo>
                <a:lnTo>
                  <a:pt x="2578" y="334"/>
                </a:lnTo>
                <a:lnTo>
                  <a:pt x="2538" y="336"/>
                </a:lnTo>
                <a:lnTo>
                  <a:pt x="2502" y="340"/>
                </a:lnTo>
                <a:lnTo>
                  <a:pt x="2470" y="348"/>
                </a:lnTo>
                <a:lnTo>
                  <a:pt x="2440" y="358"/>
                </a:lnTo>
                <a:lnTo>
                  <a:pt x="2414" y="370"/>
                </a:lnTo>
                <a:lnTo>
                  <a:pt x="2390" y="384"/>
                </a:lnTo>
                <a:lnTo>
                  <a:pt x="2370" y="402"/>
                </a:lnTo>
                <a:lnTo>
                  <a:pt x="2352" y="418"/>
                </a:lnTo>
                <a:lnTo>
                  <a:pt x="2338" y="438"/>
                </a:lnTo>
                <a:lnTo>
                  <a:pt x="2326" y="458"/>
                </a:lnTo>
                <a:lnTo>
                  <a:pt x="2314" y="480"/>
                </a:lnTo>
                <a:lnTo>
                  <a:pt x="2306" y="500"/>
                </a:lnTo>
                <a:lnTo>
                  <a:pt x="2300" y="524"/>
                </a:lnTo>
                <a:lnTo>
                  <a:pt x="2296" y="546"/>
                </a:lnTo>
                <a:lnTo>
                  <a:pt x="2294" y="568"/>
                </a:lnTo>
                <a:lnTo>
                  <a:pt x="2294" y="590"/>
                </a:lnTo>
                <a:lnTo>
                  <a:pt x="2294" y="608"/>
                </a:lnTo>
                <a:lnTo>
                  <a:pt x="2296" y="630"/>
                </a:lnTo>
                <a:lnTo>
                  <a:pt x="2300" y="650"/>
                </a:lnTo>
                <a:lnTo>
                  <a:pt x="2306" y="672"/>
                </a:lnTo>
                <a:lnTo>
                  <a:pt x="2314" y="694"/>
                </a:lnTo>
                <a:lnTo>
                  <a:pt x="2324" y="714"/>
                </a:lnTo>
                <a:lnTo>
                  <a:pt x="2336" y="736"/>
                </a:lnTo>
                <a:lnTo>
                  <a:pt x="2350" y="754"/>
                </a:lnTo>
                <a:lnTo>
                  <a:pt x="2368" y="774"/>
                </a:lnTo>
                <a:lnTo>
                  <a:pt x="2388" y="790"/>
                </a:lnTo>
                <a:lnTo>
                  <a:pt x="2412" y="806"/>
                </a:lnTo>
                <a:lnTo>
                  <a:pt x="2438" y="818"/>
                </a:lnTo>
                <a:lnTo>
                  <a:pt x="2468" y="830"/>
                </a:lnTo>
                <a:lnTo>
                  <a:pt x="2500" y="838"/>
                </a:lnTo>
                <a:lnTo>
                  <a:pt x="2538" y="842"/>
                </a:lnTo>
                <a:lnTo>
                  <a:pt x="2578" y="8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56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Slide">
    <p:bg bwMode="gray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527051" y="1628800"/>
            <a:ext cx="5921375" cy="2220218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defRPr sz="3000" b="1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527051" y="3914943"/>
            <a:ext cx="5921375" cy="43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6360100" y="1530350"/>
            <a:ext cx="167216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24765 w 94692"/>
              <a:gd name="T5" fmla="*/ 0 h 3865545"/>
              <a:gd name="T6" fmla="*/ 124765 w 94692"/>
              <a:gd name="T7" fmla="*/ 3797010 h 3865545"/>
              <a:gd name="T8" fmla="*/ 0 w 94692"/>
              <a:gd name="T9" fmla="*/ 3797010 h 3865545"/>
              <a:gd name="T10" fmla="*/ 0 w 94692"/>
              <a:gd name="T11" fmla="*/ 3797010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316295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  <a:prstGeom prst="rect">
            <a:avLst/>
          </a:prstGeo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100"/>
            </a:lvl1pPr>
            <a:lvl2pPr marL="342848" indent="0">
              <a:buNone/>
              <a:defRPr sz="1425"/>
            </a:lvl2pPr>
            <a:lvl3pPr marL="685698" indent="0">
              <a:buNone/>
              <a:defRPr sz="1200"/>
            </a:lvl3pPr>
            <a:lvl4pPr marL="1028547" indent="0">
              <a:buNone/>
              <a:defRPr sz="1125"/>
            </a:lvl4pPr>
            <a:lvl5pPr marL="1371396" indent="0">
              <a:buNone/>
              <a:defRPr sz="1125"/>
            </a:lvl5pPr>
            <a:lvl6pPr marL="1714247" indent="0">
              <a:buNone/>
              <a:defRPr sz="1125"/>
            </a:lvl6pPr>
            <a:lvl7pPr marL="2057093" indent="0">
              <a:buNone/>
              <a:defRPr sz="1125"/>
            </a:lvl7pPr>
            <a:lvl8pPr marL="2399940" indent="0">
              <a:buNone/>
              <a:defRPr sz="1125"/>
            </a:lvl8pPr>
            <a:lvl9pPr marL="2742788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643C7EFB-4052-419D-B992-244C41FD6B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37328"/>
            <a:ext cx="12192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35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968626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855648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footnot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5589" y="6403486"/>
            <a:ext cx="912109" cy="103875"/>
          </a:xfrm>
        </p:spPr>
        <p:txBody>
          <a:bodyPr wrap="none"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75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Note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0939438" y="6403486"/>
            <a:ext cx="987450" cy="103875"/>
          </a:xfrm>
        </p:spPr>
        <p:txBody>
          <a:bodyPr wrap="non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FontTx/>
              <a:buNone/>
              <a:defRPr sz="75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Source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42914" y="1052515"/>
            <a:ext cx="11483975" cy="5114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693898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2914" y="91781"/>
            <a:ext cx="11483975" cy="822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5"/>
          </p:nvPr>
        </p:nvSpPr>
        <p:spPr>
          <a:xfrm>
            <a:off x="442913" y="1052515"/>
            <a:ext cx="5688000" cy="5114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6"/>
          </p:nvPr>
        </p:nvSpPr>
        <p:spPr>
          <a:xfrm>
            <a:off x="6238888" y="1052515"/>
            <a:ext cx="5688000" cy="5114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745113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Footnot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255589" y="6403486"/>
            <a:ext cx="912109" cy="103875"/>
          </a:xfrm>
        </p:spPr>
        <p:txBody>
          <a:bodyPr wrap="none"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75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Note styles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10939438" y="6403486"/>
            <a:ext cx="987450" cy="103875"/>
          </a:xfrm>
        </p:spPr>
        <p:txBody>
          <a:bodyPr wrap="non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FontTx/>
              <a:buNone/>
              <a:defRPr sz="75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Source styles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7"/>
          </p:nvPr>
        </p:nvSpPr>
        <p:spPr>
          <a:xfrm>
            <a:off x="442913" y="1052515"/>
            <a:ext cx="5688000" cy="5114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8"/>
          </p:nvPr>
        </p:nvSpPr>
        <p:spPr>
          <a:xfrm>
            <a:off x="6238888" y="1052515"/>
            <a:ext cx="5688000" cy="5114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96964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42913" y="1052515"/>
            <a:ext cx="6480000" cy="5114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568899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E642CB-835A-914C-AEB8-E285AEB0AAC9}" type="datetime1">
              <a:rPr lang="en-US" altLang="en-US"/>
              <a:pPr>
                <a:defRPr/>
              </a:pPr>
              <a:t>5/27/20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6E51321-C144-E145-8585-82C22DD3A4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181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(Footnot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5589" y="6403486"/>
            <a:ext cx="912109" cy="103875"/>
          </a:xfrm>
        </p:spPr>
        <p:txBody>
          <a:bodyPr wrap="none"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75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Note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0939438" y="6403486"/>
            <a:ext cx="987450" cy="103875"/>
          </a:xfrm>
        </p:spPr>
        <p:txBody>
          <a:bodyPr wrap="non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FontTx/>
              <a:buNone/>
              <a:defRPr sz="75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Source styles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5"/>
          </p:nvPr>
        </p:nvSpPr>
        <p:spPr>
          <a:xfrm>
            <a:off x="442913" y="1052515"/>
            <a:ext cx="6480000" cy="5114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08674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2914" y="91781"/>
            <a:ext cx="11483975" cy="822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6"/>
          </p:nvPr>
        </p:nvSpPr>
        <p:spPr>
          <a:xfrm>
            <a:off x="5446888" y="1052515"/>
            <a:ext cx="6480000" cy="5114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770726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ight (Footnot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5589" y="6403486"/>
            <a:ext cx="912109" cy="103875"/>
          </a:xfrm>
        </p:spPr>
        <p:txBody>
          <a:bodyPr wrap="none"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75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Note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0939438" y="6403486"/>
            <a:ext cx="987450" cy="103875"/>
          </a:xfrm>
        </p:spPr>
        <p:txBody>
          <a:bodyPr wrap="non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FontTx/>
              <a:buNone/>
              <a:defRPr sz="75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Source styles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6"/>
          </p:nvPr>
        </p:nvSpPr>
        <p:spPr>
          <a:xfrm>
            <a:off x="5446888" y="1052515"/>
            <a:ext cx="6480000" cy="5114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273409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524698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Footnot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5589" y="6403486"/>
            <a:ext cx="912109" cy="103875"/>
          </a:xfrm>
        </p:spPr>
        <p:txBody>
          <a:bodyPr wrap="none"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75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Note styles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0939438" y="6403486"/>
            <a:ext cx="987450" cy="103875"/>
          </a:xfrm>
        </p:spPr>
        <p:txBody>
          <a:bodyPr wrap="non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FontTx/>
              <a:buNone/>
              <a:defRPr sz="75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Source styles</a:t>
            </a:r>
          </a:p>
        </p:txBody>
      </p:sp>
    </p:spTree>
    <p:extLst>
      <p:ext uri="{BB962C8B-B14F-4D97-AF65-F5344CB8AC3E}">
        <p14:creationId xmlns:p14="http://schemas.microsoft.com/office/powerpoint/2010/main" val="1398260682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974723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_Title and Content (footnotes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5589" y="6403486"/>
            <a:ext cx="912109" cy="103875"/>
          </a:xfrm>
        </p:spPr>
        <p:txBody>
          <a:bodyPr wrap="none"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75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Note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0939438" y="6403486"/>
            <a:ext cx="987450" cy="103875"/>
          </a:xfrm>
        </p:spPr>
        <p:txBody>
          <a:bodyPr wrap="non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FontTx/>
              <a:buNone/>
              <a:defRPr sz="75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Source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42914" y="1052515"/>
            <a:ext cx="11483975" cy="5114925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xmlns="" id="{43AFF2A1-A4AC-408E-B233-75AC0D81F5A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50333" y="958850"/>
            <a:ext cx="1164166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35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996188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_Title Only (footnotes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5589" y="6403486"/>
            <a:ext cx="912109" cy="103875"/>
          </a:xfrm>
        </p:spPr>
        <p:txBody>
          <a:bodyPr wrap="none"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75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Note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0939438" y="6403486"/>
            <a:ext cx="987450" cy="103875"/>
          </a:xfrm>
        </p:spPr>
        <p:txBody>
          <a:bodyPr wrap="non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FontTx/>
              <a:buNone/>
              <a:defRPr sz="75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Source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xmlns="" id="{2164D924-A07F-4460-8C0C-A85060B44FE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50333" y="958850"/>
            <a:ext cx="1164166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35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409132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 noEditPoints="1"/>
          </p:cNvSpPr>
          <p:nvPr userDrawn="1"/>
        </p:nvSpPr>
        <p:spPr bwMode="auto">
          <a:xfrm>
            <a:off x="3068909" y="2708476"/>
            <a:ext cx="6054184" cy="1053698"/>
          </a:xfrm>
          <a:custGeom>
            <a:avLst/>
            <a:gdLst>
              <a:gd name="T0" fmla="*/ 2147483647 w 5472"/>
              <a:gd name="T1" fmla="*/ 2147483647 h 952"/>
              <a:gd name="T2" fmla="*/ 2147483647 w 5472"/>
              <a:gd name="T3" fmla="*/ 2147483647 h 952"/>
              <a:gd name="T4" fmla="*/ 2147483647 w 5472"/>
              <a:gd name="T5" fmla="*/ 2147483647 h 952"/>
              <a:gd name="T6" fmla="*/ 2147483647 w 5472"/>
              <a:gd name="T7" fmla="*/ 2147483647 h 952"/>
              <a:gd name="T8" fmla="*/ 2147483647 w 5472"/>
              <a:gd name="T9" fmla="*/ 2147483647 h 952"/>
              <a:gd name="T10" fmla="*/ 2147483647 w 5472"/>
              <a:gd name="T11" fmla="*/ 2147483647 h 952"/>
              <a:gd name="T12" fmla="*/ 2147483647 w 5472"/>
              <a:gd name="T13" fmla="*/ 2147483647 h 952"/>
              <a:gd name="T14" fmla="*/ 2147483647 w 5472"/>
              <a:gd name="T15" fmla="*/ 2147483647 h 952"/>
              <a:gd name="T16" fmla="*/ 2147483647 w 5472"/>
              <a:gd name="T17" fmla="*/ 2147483647 h 952"/>
              <a:gd name="T18" fmla="*/ 2147483647 w 5472"/>
              <a:gd name="T19" fmla="*/ 2147483647 h 952"/>
              <a:gd name="T20" fmla="*/ 2147483647 w 5472"/>
              <a:gd name="T21" fmla="*/ 2147483647 h 952"/>
              <a:gd name="T22" fmla="*/ 2147483647 w 5472"/>
              <a:gd name="T23" fmla="*/ 2147483647 h 952"/>
              <a:gd name="T24" fmla="*/ 2147483647 w 5472"/>
              <a:gd name="T25" fmla="*/ 2147483647 h 952"/>
              <a:gd name="T26" fmla="*/ 2147483647 w 5472"/>
              <a:gd name="T27" fmla="*/ 2147483647 h 952"/>
              <a:gd name="T28" fmla="*/ 2147483647 w 5472"/>
              <a:gd name="T29" fmla="*/ 2147483647 h 952"/>
              <a:gd name="T30" fmla="*/ 2147483647 w 5472"/>
              <a:gd name="T31" fmla="*/ 2147483647 h 952"/>
              <a:gd name="T32" fmla="*/ 2147483647 w 5472"/>
              <a:gd name="T33" fmla="*/ 2147483647 h 952"/>
              <a:gd name="T34" fmla="*/ 2147483647 w 5472"/>
              <a:gd name="T35" fmla="*/ 2147483647 h 952"/>
              <a:gd name="T36" fmla="*/ 2147483647 w 5472"/>
              <a:gd name="T37" fmla="*/ 2147483647 h 952"/>
              <a:gd name="T38" fmla="*/ 2147483647 w 5472"/>
              <a:gd name="T39" fmla="*/ 2147483647 h 952"/>
              <a:gd name="T40" fmla="*/ 2147483647 w 5472"/>
              <a:gd name="T41" fmla="*/ 2147483647 h 952"/>
              <a:gd name="T42" fmla="*/ 2147483647 w 5472"/>
              <a:gd name="T43" fmla="*/ 2147483647 h 952"/>
              <a:gd name="T44" fmla="*/ 2147483647 w 5472"/>
              <a:gd name="T45" fmla="*/ 2147483647 h 952"/>
              <a:gd name="T46" fmla="*/ 2147483647 w 5472"/>
              <a:gd name="T47" fmla="*/ 2147483647 h 952"/>
              <a:gd name="T48" fmla="*/ 2147483647 w 5472"/>
              <a:gd name="T49" fmla="*/ 2147483647 h 952"/>
              <a:gd name="T50" fmla="*/ 2147483647 w 5472"/>
              <a:gd name="T51" fmla="*/ 2147483647 h 952"/>
              <a:gd name="T52" fmla="*/ 2147483647 w 5472"/>
              <a:gd name="T53" fmla="*/ 2147483647 h 952"/>
              <a:gd name="T54" fmla="*/ 2147483647 w 5472"/>
              <a:gd name="T55" fmla="*/ 2147483647 h 952"/>
              <a:gd name="T56" fmla="*/ 2147483647 w 5472"/>
              <a:gd name="T57" fmla="*/ 2147483647 h 952"/>
              <a:gd name="T58" fmla="*/ 2147483647 w 5472"/>
              <a:gd name="T59" fmla="*/ 2147483647 h 952"/>
              <a:gd name="T60" fmla="*/ 2147483647 w 5472"/>
              <a:gd name="T61" fmla="*/ 2147483647 h 952"/>
              <a:gd name="T62" fmla="*/ 2147483647 w 5472"/>
              <a:gd name="T63" fmla="*/ 2147483647 h 952"/>
              <a:gd name="T64" fmla="*/ 2147483647 w 5472"/>
              <a:gd name="T65" fmla="*/ 2147483647 h 952"/>
              <a:gd name="T66" fmla="*/ 2147483647 w 5472"/>
              <a:gd name="T67" fmla="*/ 2147483647 h 952"/>
              <a:gd name="T68" fmla="*/ 2147483647 w 5472"/>
              <a:gd name="T69" fmla="*/ 2147483647 h 952"/>
              <a:gd name="T70" fmla="*/ 2147483647 w 5472"/>
              <a:gd name="T71" fmla="*/ 2147483647 h 952"/>
              <a:gd name="T72" fmla="*/ 2147483647 w 5472"/>
              <a:gd name="T73" fmla="*/ 2147483647 h 952"/>
              <a:gd name="T74" fmla="*/ 2147483647 w 5472"/>
              <a:gd name="T75" fmla="*/ 2147483647 h 952"/>
              <a:gd name="T76" fmla="*/ 2147483647 w 5472"/>
              <a:gd name="T77" fmla="*/ 2147483647 h 952"/>
              <a:gd name="T78" fmla="*/ 2147483647 w 5472"/>
              <a:gd name="T79" fmla="*/ 2147483647 h 952"/>
              <a:gd name="T80" fmla="*/ 2147483647 w 5472"/>
              <a:gd name="T81" fmla="*/ 2147483647 h 952"/>
              <a:gd name="T82" fmla="*/ 2147483647 w 5472"/>
              <a:gd name="T83" fmla="*/ 0 h 952"/>
              <a:gd name="T84" fmla="*/ 2147483647 w 5472"/>
              <a:gd name="T85" fmla="*/ 2147483647 h 952"/>
              <a:gd name="T86" fmla="*/ 2147483647 w 5472"/>
              <a:gd name="T87" fmla="*/ 2147483647 h 952"/>
              <a:gd name="T88" fmla="*/ 2147483647 w 5472"/>
              <a:gd name="T89" fmla="*/ 2147483647 h 952"/>
              <a:gd name="T90" fmla="*/ 2147483647 w 5472"/>
              <a:gd name="T91" fmla="*/ 2147483647 h 952"/>
              <a:gd name="T92" fmla="*/ 2147483647 w 5472"/>
              <a:gd name="T93" fmla="*/ 2147483647 h 952"/>
              <a:gd name="T94" fmla="*/ 2147483647 w 5472"/>
              <a:gd name="T95" fmla="*/ 2147483647 h 952"/>
              <a:gd name="T96" fmla="*/ 2147483647 w 5472"/>
              <a:gd name="T97" fmla="*/ 2147483647 h 952"/>
              <a:gd name="T98" fmla="*/ 2147483647 w 5472"/>
              <a:gd name="T99" fmla="*/ 2147483647 h 952"/>
              <a:gd name="T100" fmla="*/ 2147483647 w 5472"/>
              <a:gd name="T101" fmla="*/ 2147483647 h 952"/>
              <a:gd name="T102" fmla="*/ 2147483647 w 5472"/>
              <a:gd name="T103" fmla="*/ 2147483647 h 952"/>
              <a:gd name="T104" fmla="*/ 2147483647 w 5472"/>
              <a:gd name="T105" fmla="*/ 2147483647 h 952"/>
              <a:gd name="T106" fmla="*/ 2147483647 w 5472"/>
              <a:gd name="T107" fmla="*/ 2147483647 h 952"/>
              <a:gd name="T108" fmla="*/ 2147483647 w 5472"/>
              <a:gd name="T109" fmla="*/ 0 h 952"/>
              <a:gd name="T110" fmla="*/ 2147483647 w 5472"/>
              <a:gd name="T111" fmla="*/ 2147483647 h 952"/>
              <a:gd name="T112" fmla="*/ 2147483647 w 5472"/>
              <a:gd name="T113" fmla="*/ 2147483647 h 952"/>
              <a:gd name="T114" fmla="*/ 2147483647 w 5472"/>
              <a:gd name="T115" fmla="*/ 2147483647 h 952"/>
              <a:gd name="T116" fmla="*/ 2147483647 w 5472"/>
              <a:gd name="T117" fmla="*/ 2147483647 h 952"/>
              <a:gd name="T118" fmla="*/ 2147483647 w 5472"/>
              <a:gd name="T119" fmla="*/ 2147483647 h 952"/>
              <a:gd name="T120" fmla="*/ 2147483647 w 5472"/>
              <a:gd name="T121" fmla="*/ 2147483647 h 952"/>
              <a:gd name="T122" fmla="*/ 2147483647 w 5472"/>
              <a:gd name="T123" fmla="*/ 2147483647 h 95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472" h="952">
                <a:moveTo>
                  <a:pt x="5454" y="922"/>
                </a:moveTo>
                <a:lnTo>
                  <a:pt x="5454" y="922"/>
                </a:lnTo>
                <a:lnTo>
                  <a:pt x="5452" y="902"/>
                </a:lnTo>
                <a:lnTo>
                  <a:pt x="5448" y="886"/>
                </a:lnTo>
                <a:lnTo>
                  <a:pt x="5440" y="872"/>
                </a:lnTo>
                <a:lnTo>
                  <a:pt x="5430" y="862"/>
                </a:lnTo>
                <a:lnTo>
                  <a:pt x="5418" y="854"/>
                </a:lnTo>
                <a:lnTo>
                  <a:pt x="5402" y="848"/>
                </a:lnTo>
                <a:lnTo>
                  <a:pt x="5384" y="844"/>
                </a:lnTo>
                <a:lnTo>
                  <a:pt x="5364" y="844"/>
                </a:lnTo>
                <a:lnTo>
                  <a:pt x="4946" y="844"/>
                </a:lnTo>
                <a:lnTo>
                  <a:pt x="4910" y="842"/>
                </a:lnTo>
                <a:lnTo>
                  <a:pt x="4878" y="838"/>
                </a:lnTo>
                <a:lnTo>
                  <a:pt x="4848" y="832"/>
                </a:lnTo>
                <a:lnTo>
                  <a:pt x="4820" y="824"/>
                </a:lnTo>
                <a:lnTo>
                  <a:pt x="4796" y="814"/>
                </a:lnTo>
                <a:lnTo>
                  <a:pt x="4774" y="800"/>
                </a:lnTo>
                <a:lnTo>
                  <a:pt x="4754" y="788"/>
                </a:lnTo>
                <a:lnTo>
                  <a:pt x="4738" y="772"/>
                </a:lnTo>
                <a:lnTo>
                  <a:pt x="4722" y="756"/>
                </a:lnTo>
                <a:lnTo>
                  <a:pt x="4710" y="740"/>
                </a:lnTo>
                <a:lnTo>
                  <a:pt x="4698" y="724"/>
                </a:lnTo>
                <a:lnTo>
                  <a:pt x="4690" y="706"/>
                </a:lnTo>
                <a:lnTo>
                  <a:pt x="4682" y="688"/>
                </a:lnTo>
                <a:lnTo>
                  <a:pt x="4676" y="672"/>
                </a:lnTo>
                <a:lnTo>
                  <a:pt x="4674" y="654"/>
                </a:lnTo>
                <a:lnTo>
                  <a:pt x="4670" y="638"/>
                </a:lnTo>
                <a:lnTo>
                  <a:pt x="5252" y="638"/>
                </a:lnTo>
                <a:lnTo>
                  <a:pt x="5282" y="636"/>
                </a:lnTo>
                <a:lnTo>
                  <a:pt x="5310" y="632"/>
                </a:lnTo>
                <a:lnTo>
                  <a:pt x="5336" y="626"/>
                </a:lnTo>
                <a:lnTo>
                  <a:pt x="5358" y="618"/>
                </a:lnTo>
                <a:lnTo>
                  <a:pt x="5378" y="608"/>
                </a:lnTo>
                <a:lnTo>
                  <a:pt x="5396" y="596"/>
                </a:lnTo>
                <a:lnTo>
                  <a:pt x="5412" y="582"/>
                </a:lnTo>
                <a:lnTo>
                  <a:pt x="5426" y="568"/>
                </a:lnTo>
                <a:lnTo>
                  <a:pt x="5438" y="552"/>
                </a:lnTo>
                <a:lnTo>
                  <a:pt x="5448" y="536"/>
                </a:lnTo>
                <a:lnTo>
                  <a:pt x="5456" y="518"/>
                </a:lnTo>
                <a:lnTo>
                  <a:pt x="5462" y="502"/>
                </a:lnTo>
                <a:lnTo>
                  <a:pt x="5466" y="486"/>
                </a:lnTo>
                <a:lnTo>
                  <a:pt x="5470" y="468"/>
                </a:lnTo>
                <a:lnTo>
                  <a:pt x="5472" y="452"/>
                </a:lnTo>
                <a:lnTo>
                  <a:pt x="5472" y="438"/>
                </a:lnTo>
                <a:lnTo>
                  <a:pt x="5472" y="422"/>
                </a:lnTo>
                <a:lnTo>
                  <a:pt x="5470" y="404"/>
                </a:lnTo>
                <a:lnTo>
                  <a:pt x="5466" y="388"/>
                </a:lnTo>
                <a:lnTo>
                  <a:pt x="5460" y="370"/>
                </a:lnTo>
                <a:lnTo>
                  <a:pt x="5454" y="354"/>
                </a:lnTo>
                <a:lnTo>
                  <a:pt x="5446" y="336"/>
                </a:lnTo>
                <a:lnTo>
                  <a:pt x="5436" y="320"/>
                </a:lnTo>
                <a:lnTo>
                  <a:pt x="5424" y="306"/>
                </a:lnTo>
                <a:lnTo>
                  <a:pt x="5410" y="292"/>
                </a:lnTo>
                <a:lnTo>
                  <a:pt x="5394" y="278"/>
                </a:lnTo>
                <a:lnTo>
                  <a:pt x="5376" y="266"/>
                </a:lnTo>
                <a:lnTo>
                  <a:pt x="5356" y="256"/>
                </a:lnTo>
                <a:lnTo>
                  <a:pt x="5334" y="248"/>
                </a:lnTo>
                <a:lnTo>
                  <a:pt x="5310" y="242"/>
                </a:lnTo>
                <a:lnTo>
                  <a:pt x="5282" y="238"/>
                </a:lnTo>
                <a:lnTo>
                  <a:pt x="5252" y="236"/>
                </a:lnTo>
                <a:lnTo>
                  <a:pt x="4938" y="236"/>
                </a:lnTo>
                <a:lnTo>
                  <a:pt x="4886" y="238"/>
                </a:lnTo>
                <a:lnTo>
                  <a:pt x="4840" y="246"/>
                </a:lnTo>
                <a:lnTo>
                  <a:pt x="4796" y="256"/>
                </a:lnTo>
                <a:lnTo>
                  <a:pt x="4758" y="270"/>
                </a:lnTo>
                <a:lnTo>
                  <a:pt x="4724" y="286"/>
                </a:lnTo>
                <a:lnTo>
                  <a:pt x="4692" y="306"/>
                </a:lnTo>
                <a:lnTo>
                  <a:pt x="4664" y="328"/>
                </a:lnTo>
                <a:lnTo>
                  <a:pt x="4640" y="354"/>
                </a:lnTo>
                <a:lnTo>
                  <a:pt x="4620" y="380"/>
                </a:lnTo>
                <a:lnTo>
                  <a:pt x="4602" y="408"/>
                </a:lnTo>
                <a:lnTo>
                  <a:pt x="4588" y="438"/>
                </a:lnTo>
                <a:lnTo>
                  <a:pt x="4578" y="468"/>
                </a:lnTo>
                <a:lnTo>
                  <a:pt x="4568" y="498"/>
                </a:lnTo>
                <a:lnTo>
                  <a:pt x="4562" y="528"/>
                </a:lnTo>
                <a:lnTo>
                  <a:pt x="4560" y="560"/>
                </a:lnTo>
                <a:lnTo>
                  <a:pt x="4558" y="590"/>
                </a:lnTo>
                <a:lnTo>
                  <a:pt x="4560" y="622"/>
                </a:lnTo>
                <a:lnTo>
                  <a:pt x="4564" y="654"/>
                </a:lnTo>
                <a:lnTo>
                  <a:pt x="4570" y="686"/>
                </a:lnTo>
                <a:lnTo>
                  <a:pt x="4578" y="718"/>
                </a:lnTo>
                <a:lnTo>
                  <a:pt x="4592" y="748"/>
                </a:lnTo>
                <a:lnTo>
                  <a:pt x="4606" y="778"/>
                </a:lnTo>
                <a:lnTo>
                  <a:pt x="4624" y="804"/>
                </a:lnTo>
                <a:lnTo>
                  <a:pt x="4646" y="830"/>
                </a:lnTo>
                <a:lnTo>
                  <a:pt x="4670" y="854"/>
                </a:lnTo>
                <a:lnTo>
                  <a:pt x="4698" y="876"/>
                </a:lnTo>
                <a:lnTo>
                  <a:pt x="4728" y="896"/>
                </a:lnTo>
                <a:lnTo>
                  <a:pt x="4764" y="912"/>
                </a:lnTo>
                <a:lnTo>
                  <a:pt x="4802" y="924"/>
                </a:lnTo>
                <a:lnTo>
                  <a:pt x="4842" y="934"/>
                </a:lnTo>
                <a:lnTo>
                  <a:pt x="4888" y="940"/>
                </a:lnTo>
                <a:lnTo>
                  <a:pt x="4938" y="942"/>
                </a:lnTo>
                <a:lnTo>
                  <a:pt x="5454" y="942"/>
                </a:lnTo>
                <a:lnTo>
                  <a:pt x="5454" y="922"/>
                </a:lnTo>
                <a:close/>
                <a:moveTo>
                  <a:pt x="4946" y="334"/>
                </a:moveTo>
                <a:lnTo>
                  <a:pt x="4946" y="334"/>
                </a:lnTo>
                <a:lnTo>
                  <a:pt x="5238" y="334"/>
                </a:lnTo>
                <a:lnTo>
                  <a:pt x="5256" y="336"/>
                </a:lnTo>
                <a:lnTo>
                  <a:pt x="5272" y="338"/>
                </a:lnTo>
                <a:lnTo>
                  <a:pt x="5286" y="340"/>
                </a:lnTo>
                <a:lnTo>
                  <a:pt x="5300" y="344"/>
                </a:lnTo>
                <a:lnTo>
                  <a:pt x="5312" y="350"/>
                </a:lnTo>
                <a:lnTo>
                  <a:pt x="5322" y="356"/>
                </a:lnTo>
                <a:lnTo>
                  <a:pt x="5330" y="364"/>
                </a:lnTo>
                <a:lnTo>
                  <a:pt x="5338" y="370"/>
                </a:lnTo>
                <a:lnTo>
                  <a:pt x="5350" y="388"/>
                </a:lnTo>
                <a:lnTo>
                  <a:pt x="5358" y="404"/>
                </a:lnTo>
                <a:lnTo>
                  <a:pt x="5362" y="422"/>
                </a:lnTo>
                <a:lnTo>
                  <a:pt x="5362" y="438"/>
                </a:lnTo>
                <a:lnTo>
                  <a:pt x="5362" y="452"/>
                </a:lnTo>
                <a:lnTo>
                  <a:pt x="5358" y="468"/>
                </a:lnTo>
                <a:lnTo>
                  <a:pt x="5350" y="486"/>
                </a:lnTo>
                <a:lnTo>
                  <a:pt x="5338" y="502"/>
                </a:lnTo>
                <a:lnTo>
                  <a:pt x="5332" y="510"/>
                </a:lnTo>
                <a:lnTo>
                  <a:pt x="5322" y="518"/>
                </a:lnTo>
                <a:lnTo>
                  <a:pt x="5312" y="524"/>
                </a:lnTo>
                <a:lnTo>
                  <a:pt x="5300" y="530"/>
                </a:lnTo>
                <a:lnTo>
                  <a:pt x="5288" y="534"/>
                </a:lnTo>
                <a:lnTo>
                  <a:pt x="5272" y="538"/>
                </a:lnTo>
                <a:lnTo>
                  <a:pt x="5256" y="540"/>
                </a:lnTo>
                <a:lnTo>
                  <a:pt x="5238" y="540"/>
                </a:lnTo>
                <a:lnTo>
                  <a:pt x="4670" y="540"/>
                </a:lnTo>
                <a:lnTo>
                  <a:pt x="4676" y="512"/>
                </a:lnTo>
                <a:lnTo>
                  <a:pt x="4680" y="496"/>
                </a:lnTo>
                <a:lnTo>
                  <a:pt x="4688" y="478"/>
                </a:lnTo>
                <a:lnTo>
                  <a:pt x="4696" y="462"/>
                </a:lnTo>
                <a:lnTo>
                  <a:pt x="4706" y="444"/>
                </a:lnTo>
                <a:lnTo>
                  <a:pt x="4718" y="428"/>
                </a:lnTo>
                <a:lnTo>
                  <a:pt x="4732" y="412"/>
                </a:lnTo>
                <a:lnTo>
                  <a:pt x="4750" y="396"/>
                </a:lnTo>
                <a:lnTo>
                  <a:pt x="4768" y="382"/>
                </a:lnTo>
                <a:lnTo>
                  <a:pt x="4790" y="368"/>
                </a:lnTo>
                <a:lnTo>
                  <a:pt x="4816" y="356"/>
                </a:lnTo>
                <a:lnTo>
                  <a:pt x="4844" y="348"/>
                </a:lnTo>
                <a:lnTo>
                  <a:pt x="4874" y="340"/>
                </a:lnTo>
                <a:lnTo>
                  <a:pt x="4908" y="336"/>
                </a:lnTo>
                <a:lnTo>
                  <a:pt x="4946" y="334"/>
                </a:lnTo>
                <a:close/>
                <a:moveTo>
                  <a:pt x="3760" y="898"/>
                </a:moveTo>
                <a:lnTo>
                  <a:pt x="3760" y="898"/>
                </a:lnTo>
                <a:lnTo>
                  <a:pt x="3740" y="924"/>
                </a:lnTo>
                <a:lnTo>
                  <a:pt x="3730" y="932"/>
                </a:lnTo>
                <a:lnTo>
                  <a:pt x="3720" y="940"/>
                </a:lnTo>
                <a:lnTo>
                  <a:pt x="3712" y="946"/>
                </a:lnTo>
                <a:lnTo>
                  <a:pt x="3702" y="950"/>
                </a:lnTo>
                <a:lnTo>
                  <a:pt x="3694" y="952"/>
                </a:lnTo>
                <a:lnTo>
                  <a:pt x="3684" y="952"/>
                </a:lnTo>
                <a:lnTo>
                  <a:pt x="3670" y="952"/>
                </a:lnTo>
                <a:lnTo>
                  <a:pt x="3660" y="948"/>
                </a:lnTo>
                <a:lnTo>
                  <a:pt x="3650" y="944"/>
                </a:lnTo>
                <a:lnTo>
                  <a:pt x="3642" y="938"/>
                </a:lnTo>
                <a:lnTo>
                  <a:pt x="3634" y="930"/>
                </a:lnTo>
                <a:lnTo>
                  <a:pt x="3624" y="920"/>
                </a:lnTo>
                <a:lnTo>
                  <a:pt x="3606" y="898"/>
                </a:lnTo>
                <a:lnTo>
                  <a:pt x="3124" y="236"/>
                </a:lnTo>
                <a:lnTo>
                  <a:pt x="3188" y="236"/>
                </a:lnTo>
                <a:lnTo>
                  <a:pt x="3212" y="238"/>
                </a:lnTo>
                <a:lnTo>
                  <a:pt x="3232" y="240"/>
                </a:lnTo>
                <a:lnTo>
                  <a:pt x="3250" y="246"/>
                </a:lnTo>
                <a:lnTo>
                  <a:pt x="3264" y="254"/>
                </a:lnTo>
                <a:lnTo>
                  <a:pt x="3276" y="264"/>
                </a:lnTo>
                <a:lnTo>
                  <a:pt x="3286" y="274"/>
                </a:lnTo>
                <a:lnTo>
                  <a:pt x="3308" y="302"/>
                </a:lnTo>
                <a:lnTo>
                  <a:pt x="3686" y="836"/>
                </a:lnTo>
                <a:lnTo>
                  <a:pt x="4066" y="300"/>
                </a:lnTo>
                <a:lnTo>
                  <a:pt x="4086" y="274"/>
                </a:lnTo>
                <a:lnTo>
                  <a:pt x="4098" y="262"/>
                </a:lnTo>
                <a:lnTo>
                  <a:pt x="4110" y="254"/>
                </a:lnTo>
                <a:lnTo>
                  <a:pt x="4124" y="246"/>
                </a:lnTo>
                <a:lnTo>
                  <a:pt x="4140" y="240"/>
                </a:lnTo>
                <a:lnTo>
                  <a:pt x="4160" y="238"/>
                </a:lnTo>
                <a:lnTo>
                  <a:pt x="4184" y="236"/>
                </a:lnTo>
                <a:lnTo>
                  <a:pt x="4242" y="236"/>
                </a:lnTo>
                <a:lnTo>
                  <a:pt x="3760" y="898"/>
                </a:lnTo>
                <a:close/>
                <a:moveTo>
                  <a:pt x="1002" y="942"/>
                </a:moveTo>
                <a:lnTo>
                  <a:pt x="1002" y="942"/>
                </a:lnTo>
                <a:lnTo>
                  <a:pt x="986" y="940"/>
                </a:lnTo>
                <a:lnTo>
                  <a:pt x="972" y="938"/>
                </a:lnTo>
                <a:lnTo>
                  <a:pt x="960" y="932"/>
                </a:lnTo>
                <a:lnTo>
                  <a:pt x="948" y="926"/>
                </a:lnTo>
                <a:lnTo>
                  <a:pt x="938" y="916"/>
                </a:lnTo>
                <a:lnTo>
                  <a:pt x="932" y="904"/>
                </a:lnTo>
                <a:lnTo>
                  <a:pt x="926" y="890"/>
                </a:lnTo>
                <a:lnTo>
                  <a:pt x="922" y="874"/>
                </a:lnTo>
                <a:lnTo>
                  <a:pt x="906" y="796"/>
                </a:lnTo>
                <a:lnTo>
                  <a:pt x="894" y="816"/>
                </a:lnTo>
                <a:lnTo>
                  <a:pt x="876" y="838"/>
                </a:lnTo>
                <a:lnTo>
                  <a:pt x="850" y="862"/>
                </a:lnTo>
                <a:lnTo>
                  <a:pt x="836" y="874"/>
                </a:lnTo>
                <a:lnTo>
                  <a:pt x="818" y="886"/>
                </a:lnTo>
                <a:lnTo>
                  <a:pt x="798" y="898"/>
                </a:lnTo>
                <a:lnTo>
                  <a:pt x="778" y="908"/>
                </a:lnTo>
                <a:lnTo>
                  <a:pt x="754" y="918"/>
                </a:lnTo>
                <a:lnTo>
                  <a:pt x="728" y="926"/>
                </a:lnTo>
                <a:lnTo>
                  <a:pt x="700" y="932"/>
                </a:lnTo>
                <a:lnTo>
                  <a:pt x="670" y="938"/>
                </a:lnTo>
                <a:lnTo>
                  <a:pt x="638" y="940"/>
                </a:lnTo>
                <a:lnTo>
                  <a:pt x="604" y="942"/>
                </a:lnTo>
                <a:lnTo>
                  <a:pt x="384" y="942"/>
                </a:lnTo>
                <a:lnTo>
                  <a:pt x="356" y="942"/>
                </a:lnTo>
                <a:lnTo>
                  <a:pt x="330" y="940"/>
                </a:lnTo>
                <a:lnTo>
                  <a:pt x="306" y="936"/>
                </a:lnTo>
                <a:lnTo>
                  <a:pt x="282" y="932"/>
                </a:lnTo>
                <a:lnTo>
                  <a:pt x="258" y="928"/>
                </a:lnTo>
                <a:lnTo>
                  <a:pt x="238" y="922"/>
                </a:lnTo>
                <a:lnTo>
                  <a:pt x="198" y="908"/>
                </a:lnTo>
                <a:lnTo>
                  <a:pt x="162" y="890"/>
                </a:lnTo>
                <a:lnTo>
                  <a:pt x="130" y="870"/>
                </a:lnTo>
                <a:lnTo>
                  <a:pt x="104" y="846"/>
                </a:lnTo>
                <a:lnTo>
                  <a:pt x="80" y="822"/>
                </a:lnTo>
                <a:lnTo>
                  <a:pt x="60" y="794"/>
                </a:lnTo>
                <a:lnTo>
                  <a:pt x="42" y="766"/>
                </a:lnTo>
                <a:lnTo>
                  <a:pt x="28" y="738"/>
                </a:lnTo>
                <a:lnTo>
                  <a:pt x="18" y="708"/>
                </a:lnTo>
                <a:lnTo>
                  <a:pt x="10" y="678"/>
                </a:lnTo>
                <a:lnTo>
                  <a:pt x="4" y="648"/>
                </a:lnTo>
                <a:lnTo>
                  <a:pt x="2" y="618"/>
                </a:lnTo>
                <a:lnTo>
                  <a:pt x="0" y="590"/>
                </a:lnTo>
                <a:lnTo>
                  <a:pt x="2" y="558"/>
                </a:lnTo>
                <a:lnTo>
                  <a:pt x="4" y="526"/>
                </a:lnTo>
                <a:lnTo>
                  <a:pt x="12" y="494"/>
                </a:lnTo>
                <a:lnTo>
                  <a:pt x="20" y="462"/>
                </a:lnTo>
                <a:lnTo>
                  <a:pt x="32" y="432"/>
                </a:lnTo>
                <a:lnTo>
                  <a:pt x="46" y="404"/>
                </a:lnTo>
                <a:lnTo>
                  <a:pt x="64" y="376"/>
                </a:lnTo>
                <a:lnTo>
                  <a:pt x="86" y="350"/>
                </a:lnTo>
                <a:lnTo>
                  <a:pt x="110" y="326"/>
                </a:lnTo>
                <a:lnTo>
                  <a:pt x="138" y="304"/>
                </a:lnTo>
                <a:lnTo>
                  <a:pt x="170" y="284"/>
                </a:lnTo>
                <a:lnTo>
                  <a:pt x="204" y="268"/>
                </a:lnTo>
                <a:lnTo>
                  <a:pt x="244" y="254"/>
                </a:lnTo>
                <a:lnTo>
                  <a:pt x="286" y="244"/>
                </a:lnTo>
                <a:lnTo>
                  <a:pt x="332" y="238"/>
                </a:lnTo>
                <a:lnTo>
                  <a:pt x="384" y="236"/>
                </a:lnTo>
                <a:lnTo>
                  <a:pt x="604" y="236"/>
                </a:lnTo>
                <a:lnTo>
                  <a:pt x="642" y="238"/>
                </a:lnTo>
                <a:lnTo>
                  <a:pt x="680" y="242"/>
                </a:lnTo>
                <a:lnTo>
                  <a:pt x="714" y="248"/>
                </a:lnTo>
                <a:lnTo>
                  <a:pt x="746" y="258"/>
                </a:lnTo>
                <a:lnTo>
                  <a:pt x="776" y="270"/>
                </a:lnTo>
                <a:lnTo>
                  <a:pt x="804" y="284"/>
                </a:lnTo>
                <a:lnTo>
                  <a:pt x="830" y="300"/>
                </a:lnTo>
                <a:lnTo>
                  <a:pt x="854" y="318"/>
                </a:lnTo>
                <a:lnTo>
                  <a:pt x="876" y="338"/>
                </a:lnTo>
                <a:lnTo>
                  <a:pt x="894" y="358"/>
                </a:lnTo>
                <a:lnTo>
                  <a:pt x="912" y="382"/>
                </a:lnTo>
                <a:lnTo>
                  <a:pt x="926" y="406"/>
                </a:lnTo>
                <a:lnTo>
                  <a:pt x="940" y="432"/>
                </a:lnTo>
                <a:lnTo>
                  <a:pt x="950" y="458"/>
                </a:lnTo>
                <a:lnTo>
                  <a:pt x="958" y="484"/>
                </a:lnTo>
                <a:lnTo>
                  <a:pt x="966" y="514"/>
                </a:lnTo>
                <a:lnTo>
                  <a:pt x="1046" y="942"/>
                </a:lnTo>
                <a:lnTo>
                  <a:pt x="1002" y="942"/>
                </a:lnTo>
                <a:close/>
                <a:moveTo>
                  <a:pt x="580" y="334"/>
                </a:moveTo>
                <a:lnTo>
                  <a:pt x="580" y="334"/>
                </a:lnTo>
                <a:lnTo>
                  <a:pt x="392" y="334"/>
                </a:lnTo>
                <a:lnTo>
                  <a:pt x="354" y="336"/>
                </a:lnTo>
                <a:lnTo>
                  <a:pt x="318" y="340"/>
                </a:lnTo>
                <a:lnTo>
                  <a:pt x="286" y="348"/>
                </a:lnTo>
                <a:lnTo>
                  <a:pt x="258" y="358"/>
                </a:lnTo>
                <a:lnTo>
                  <a:pt x="232" y="370"/>
                </a:lnTo>
                <a:lnTo>
                  <a:pt x="210" y="384"/>
                </a:lnTo>
                <a:lnTo>
                  <a:pt x="188" y="400"/>
                </a:lnTo>
                <a:lnTo>
                  <a:pt x="170" y="416"/>
                </a:lnTo>
                <a:lnTo>
                  <a:pt x="156" y="436"/>
                </a:lnTo>
                <a:lnTo>
                  <a:pt x="142" y="456"/>
                </a:lnTo>
                <a:lnTo>
                  <a:pt x="132" y="476"/>
                </a:lnTo>
                <a:lnTo>
                  <a:pt x="122" y="498"/>
                </a:lnTo>
                <a:lnTo>
                  <a:pt x="116" y="520"/>
                </a:lnTo>
                <a:lnTo>
                  <a:pt x="112" y="544"/>
                </a:lnTo>
                <a:lnTo>
                  <a:pt x="110" y="566"/>
                </a:lnTo>
                <a:lnTo>
                  <a:pt x="108" y="590"/>
                </a:lnTo>
                <a:lnTo>
                  <a:pt x="110" y="612"/>
                </a:lnTo>
                <a:lnTo>
                  <a:pt x="112" y="636"/>
                </a:lnTo>
                <a:lnTo>
                  <a:pt x="116" y="658"/>
                </a:lnTo>
                <a:lnTo>
                  <a:pt x="122" y="680"/>
                </a:lnTo>
                <a:lnTo>
                  <a:pt x="132" y="702"/>
                </a:lnTo>
                <a:lnTo>
                  <a:pt x="142" y="724"/>
                </a:lnTo>
                <a:lnTo>
                  <a:pt x="156" y="744"/>
                </a:lnTo>
                <a:lnTo>
                  <a:pt x="170" y="762"/>
                </a:lnTo>
                <a:lnTo>
                  <a:pt x="188" y="780"/>
                </a:lnTo>
                <a:lnTo>
                  <a:pt x="210" y="796"/>
                </a:lnTo>
                <a:lnTo>
                  <a:pt x="232" y="810"/>
                </a:lnTo>
                <a:lnTo>
                  <a:pt x="258" y="822"/>
                </a:lnTo>
                <a:lnTo>
                  <a:pt x="286" y="830"/>
                </a:lnTo>
                <a:lnTo>
                  <a:pt x="318" y="838"/>
                </a:lnTo>
                <a:lnTo>
                  <a:pt x="354" y="842"/>
                </a:lnTo>
                <a:lnTo>
                  <a:pt x="392" y="844"/>
                </a:lnTo>
                <a:lnTo>
                  <a:pt x="580" y="844"/>
                </a:lnTo>
                <a:lnTo>
                  <a:pt x="618" y="842"/>
                </a:lnTo>
                <a:lnTo>
                  <a:pt x="654" y="838"/>
                </a:lnTo>
                <a:lnTo>
                  <a:pt x="688" y="830"/>
                </a:lnTo>
                <a:lnTo>
                  <a:pt x="716" y="820"/>
                </a:lnTo>
                <a:lnTo>
                  <a:pt x="744" y="808"/>
                </a:lnTo>
                <a:lnTo>
                  <a:pt x="766" y="794"/>
                </a:lnTo>
                <a:lnTo>
                  <a:pt x="786" y="778"/>
                </a:lnTo>
                <a:lnTo>
                  <a:pt x="804" y="760"/>
                </a:lnTo>
                <a:lnTo>
                  <a:pt x="820" y="740"/>
                </a:lnTo>
                <a:lnTo>
                  <a:pt x="832" y="720"/>
                </a:lnTo>
                <a:lnTo>
                  <a:pt x="842" y="700"/>
                </a:lnTo>
                <a:lnTo>
                  <a:pt x="850" y="678"/>
                </a:lnTo>
                <a:lnTo>
                  <a:pt x="856" y="656"/>
                </a:lnTo>
                <a:lnTo>
                  <a:pt x="860" y="634"/>
                </a:lnTo>
                <a:lnTo>
                  <a:pt x="864" y="610"/>
                </a:lnTo>
                <a:lnTo>
                  <a:pt x="864" y="590"/>
                </a:lnTo>
                <a:lnTo>
                  <a:pt x="864" y="570"/>
                </a:lnTo>
                <a:lnTo>
                  <a:pt x="862" y="548"/>
                </a:lnTo>
                <a:lnTo>
                  <a:pt x="858" y="528"/>
                </a:lnTo>
                <a:lnTo>
                  <a:pt x="852" y="506"/>
                </a:lnTo>
                <a:lnTo>
                  <a:pt x="844" y="484"/>
                </a:lnTo>
                <a:lnTo>
                  <a:pt x="834" y="464"/>
                </a:lnTo>
                <a:lnTo>
                  <a:pt x="822" y="444"/>
                </a:lnTo>
                <a:lnTo>
                  <a:pt x="806" y="424"/>
                </a:lnTo>
                <a:lnTo>
                  <a:pt x="790" y="406"/>
                </a:lnTo>
                <a:lnTo>
                  <a:pt x="770" y="388"/>
                </a:lnTo>
                <a:lnTo>
                  <a:pt x="746" y="372"/>
                </a:lnTo>
                <a:lnTo>
                  <a:pt x="720" y="360"/>
                </a:lnTo>
                <a:lnTo>
                  <a:pt x="690" y="350"/>
                </a:lnTo>
                <a:lnTo>
                  <a:pt x="656" y="342"/>
                </a:lnTo>
                <a:lnTo>
                  <a:pt x="620" y="336"/>
                </a:lnTo>
                <a:lnTo>
                  <a:pt x="580" y="334"/>
                </a:lnTo>
                <a:close/>
                <a:moveTo>
                  <a:pt x="4384" y="156"/>
                </a:moveTo>
                <a:lnTo>
                  <a:pt x="4384" y="156"/>
                </a:lnTo>
                <a:lnTo>
                  <a:pt x="4394" y="154"/>
                </a:lnTo>
                <a:lnTo>
                  <a:pt x="4404" y="152"/>
                </a:lnTo>
                <a:lnTo>
                  <a:pt x="4414" y="148"/>
                </a:lnTo>
                <a:lnTo>
                  <a:pt x="4422" y="142"/>
                </a:lnTo>
                <a:lnTo>
                  <a:pt x="4430" y="134"/>
                </a:lnTo>
                <a:lnTo>
                  <a:pt x="4434" y="124"/>
                </a:lnTo>
                <a:lnTo>
                  <a:pt x="4438" y="112"/>
                </a:lnTo>
                <a:lnTo>
                  <a:pt x="4438" y="100"/>
                </a:lnTo>
                <a:lnTo>
                  <a:pt x="4438" y="76"/>
                </a:lnTo>
                <a:lnTo>
                  <a:pt x="4438" y="64"/>
                </a:lnTo>
                <a:lnTo>
                  <a:pt x="4434" y="52"/>
                </a:lnTo>
                <a:lnTo>
                  <a:pt x="4430" y="42"/>
                </a:lnTo>
                <a:lnTo>
                  <a:pt x="4422" y="34"/>
                </a:lnTo>
                <a:lnTo>
                  <a:pt x="4414" y="28"/>
                </a:lnTo>
                <a:lnTo>
                  <a:pt x="4404" y="24"/>
                </a:lnTo>
                <a:lnTo>
                  <a:pt x="4394" y="22"/>
                </a:lnTo>
                <a:lnTo>
                  <a:pt x="4384" y="20"/>
                </a:lnTo>
                <a:lnTo>
                  <a:pt x="4372" y="22"/>
                </a:lnTo>
                <a:lnTo>
                  <a:pt x="4362" y="24"/>
                </a:lnTo>
                <a:lnTo>
                  <a:pt x="4352" y="28"/>
                </a:lnTo>
                <a:lnTo>
                  <a:pt x="4344" y="34"/>
                </a:lnTo>
                <a:lnTo>
                  <a:pt x="4338" y="42"/>
                </a:lnTo>
                <a:lnTo>
                  <a:pt x="4332" y="52"/>
                </a:lnTo>
                <a:lnTo>
                  <a:pt x="4328" y="64"/>
                </a:lnTo>
                <a:lnTo>
                  <a:pt x="4328" y="76"/>
                </a:lnTo>
                <a:lnTo>
                  <a:pt x="4328" y="100"/>
                </a:lnTo>
                <a:lnTo>
                  <a:pt x="4328" y="112"/>
                </a:lnTo>
                <a:lnTo>
                  <a:pt x="4332" y="124"/>
                </a:lnTo>
                <a:lnTo>
                  <a:pt x="4336" y="134"/>
                </a:lnTo>
                <a:lnTo>
                  <a:pt x="4344" y="142"/>
                </a:lnTo>
                <a:lnTo>
                  <a:pt x="4352" y="148"/>
                </a:lnTo>
                <a:lnTo>
                  <a:pt x="4362" y="152"/>
                </a:lnTo>
                <a:lnTo>
                  <a:pt x="4372" y="154"/>
                </a:lnTo>
                <a:lnTo>
                  <a:pt x="4384" y="156"/>
                </a:lnTo>
                <a:close/>
                <a:moveTo>
                  <a:pt x="4328" y="236"/>
                </a:moveTo>
                <a:lnTo>
                  <a:pt x="4328" y="236"/>
                </a:lnTo>
                <a:lnTo>
                  <a:pt x="4354" y="236"/>
                </a:lnTo>
                <a:lnTo>
                  <a:pt x="4372" y="238"/>
                </a:lnTo>
                <a:lnTo>
                  <a:pt x="4388" y="242"/>
                </a:lnTo>
                <a:lnTo>
                  <a:pt x="4402" y="248"/>
                </a:lnTo>
                <a:lnTo>
                  <a:pt x="4414" y="256"/>
                </a:lnTo>
                <a:lnTo>
                  <a:pt x="4424" y="268"/>
                </a:lnTo>
                <a:lnTo>
                  <a:pt x="4432" y="284"/>
                </a:lnTo>
                <a:lnTo>
                  <a:pt x="4436" y="304"/>
                </a:lnTo>
                <a:lnTo>
                  <a:pt x="4438" y="328"/>
                </a:lnTo>
                <a:lnTo>
                  <a:pt x="4438" y="942"/>
                </a:lnTo>
                <a:lnTo>
                  <a:pt x="4410" y="942"/>
                </a:lnTo>
                <a:lnTo>
                  <a:pt x="4390" y="940"/>
                </a:lnTo>
                <a:lnTo>
                  <a:pt x="4374" y="936"/>
                </a:lnTo>
                <a:lnTo>
                  <a:pt x="4360" y="930"/>
                </a:lnTo>
                <a:lnTo>
                  <a:pt x="4348" y="920"/>
                </a:lnTo>
                <a:lnTo>
                  <a:pt x="4340" y="908"/>
                </a:lnTo>
                <a:lnTo>
                  <a:pt x="4334" y="892"/>
                </a:lnTo>
                <a:lnTo>
                  <a:pt x="4330" y="874"/>
                </a:lnTo>
                <a:lnTo>
                  <a:pt x="4328" y="852"/>
                </a:lnTo>
                <a:lnTo>
                  <a:pt x="4328" y="236"/>
                </a:lnTo>
                <a:close/>
                <a:moveTo>
                  <a:pt x="1210" y="328"/>
                </a:moveTo>
                <a:lnTo>
                  <a:pt x="1210" y="328"/>
                </a:lnTo>
                <a:lnTo>
                  <a:pt x="1230" y="312"/>
                </a:lnTo>
                <a:lnTo>
                  <a:pt x="1252" y="296"/>
                </a:lnTo>
                <a:lnTo>
                  <a:pt x="1280" y="280"/>
                </a:lnTo>
                <a:lnTo>
                  <a:pt x="1310" y="266"/>
                </a:lnTo>
                <a:lnTo>
                  <a:pt x="1344" y="254"/>
                </a:lnTo>
                <a:lnTo>
                  <a:pt x="1382" y="244"/>
                </a:lnTo>
                <a:lnTo>
                  <a:pt x="1424" y="238"/>
                </a:lnTo>
                <a:lnTo>
                  <a:pt x="1472" y="236"/>
                </a:lnTo>
                <a:lnTo>
                  <a:pt x="1692" y="236"/>
                </a:lnTo>
                <a:lnTo>
                  <a:pt x="1718" y="238"/>
                </a:lnTo>
                <a:lnTo>
                  <a:pt x="1744" y="238"/>
                </a:lnTo>
                <a:lnTo>
                  <a:pt x="1770" y="242"/>
                </a:lnTo>
                <a:lnTo>
                  <a:pt x="1794" y="246"/>
                </a:lnTo>
                <a:lnTo>
                  <a:pt x="1816" y="250"/>
                </a:lnTo>
                <a:lnTo>
                  <a:pt x="1838" y="256"/>
                </a:lnTo>
                <a:lnTo>
                  <a:pt x="1878" y="270"/>
                </a:lnTo>
                <a:lnTo>
                  <a:pt x="1912" y="288"/>
                </a:lnTo>
                <a:lnTo>
                  <a:pt x="1944" y="308"/>
                </a:lnTo>
                <a:lnTo>
                  <a:pt x="1972" y="332"/>
                </a:lnTo>
                <a:lnTo>
                  <a:pt x="1996" y="356"/>
                </a:lnTo>
                <a:lnTo>
                  <a:pt x="2016" y="384"/>
                </a:lnTo>
                <a:lnTo>
                  <a:pt x="2032" y="412"/>
                </a:lnTo>
                <a:lnTo>
                  <a:pt x="2046" y="440"/>
                </a:lnTo>
                <a:lnTo>
                  <a:pt x="2058" y="470"/>
                </a:lnTo>
                <a:lnTo>
                  <a:pt x="2066" y="500"/>
                </a:lnTo>
                <a:lnTo>
                  <a:pt x="2070" y="530"/>
                </a:lnTo>
                <a:lnTo>
                  <a:pt x="2074" y="560"/>
                </a:lnTo>
                <a:lnTo>
                  <a:pt x="2074" y="590"/>
                </a:lnTo>
                <a:lnTo>
                  <a:pt x="2074" y="620"/>
                </a:lnTo>
                <a:lnTo>
                  <a:pt x="2070" y="652"/>
                </a:lnTo>
                <a:lnTo>
                  <a:pt x="2064" y="684"/>
                </a:lnTo>
                <a:lnTo>
                  <a:pt x="2054" y="716"/>
                </a:lnTo>
                <a:lnTo>
                  <a:pt x="2042" y="746"/>
                </a:lnTo>
                <a:lnTo>
                  <a:pt x="2028" y="774"/>
                </a:lnTo>
                <a:lnTo>
                  <a:pt x="2010" y="802"/>
                </a:lnTo>
                <a:lnTo>
                  <a:pt x="1988" y="828"/>
                </a:lnTo>
                <a:lnTo>
                  <a:pt x="1964" y="852"/>
                </a:lnTo>
                <a:lnTo>
                  <a:pt x="1936" y="874"/>
                </a:lnTo>
                <a:lnTo>
                  <a:pt x="1906" y="894"/>
                </a:lnTo>
                <a:lnTo>
                  <a:pt x="1870" y="910"/>
                </a:lnTo>
                <a:lnTo>
                  <a:pt x="1832" y="924"/>
                </a:lnTo>
                <a:lnTo>
                  <a:pt x="1788" y="934"/>
                </a:lnTo>
                <a:lnTo>
                  <a:pt x="1742" y="940"/>
                </a:lnTo>
                <a:lnTo>
                  <a:pt x="1692" y="942"/>
                </a:lnTo>
                <a:lnTo>
                  <a:pt x="1472" y="942"/>
                </a:lnTo>
                <a:lnTo>
                  <a:pt x="1432" y="940"/>
                </a:lnTo>
                <a:lnTo>
                  <a:pt x="1394" y="936"/>
                </a:lnTo>
                <a:lnTo>
                  <a:pt x="1358" y="928"/>
                </a:lnTo>
                <a:lnTo>
                  <a:pt x="1324" y="916"/>
                </a:lnTo>
                <a:lnTo>
                  <a:pt x="1290" y="904"/>
                </a:lnTo>
                <a:lnTo>
                  <a:pt x="1260" y="886"/>
                </a:lnTo>
                <a:lnTo>
                  <a:pt x="1232" y="868"/>
                </a:lnTo>
                <a:lnTo>
                  <a:pt x="1206" y="846"/>
                </a:lnTo>
                <a:lnTo>
                  <a:pt x="1184" y="822"/>
                </a:lnTo>
                <a:lnTo>
                  <a:pt x="1162" y="796"/>
                </a:lnTo>
                <a:lnTo>
                  <a:pt x="1144" y="766"/>
                </a:lnTo>
                <a:lnTo>
                  <a:pt x="1130" y="734"/>
                </a:lnTo>
                <a:lnTo>
                  <a:pt x="1118" y="702"/>
                </a:lnTo>
                <a:lnTo>
                  <a:pt x="1110" y="666"/>
                </a:lnTo>
                <a:lnTo>
                  <a:pt x="1104" y="628"/>
                </a:lnTo>
                <a:lnTo>
                  <a:pt x="1102" y="590"/>
                </a:lnTo>
                <a:lnTo>
                  <a:pt x="1102" y="0"/>
                </a:lnTo>
                <a:lnTo>
                  <a:pt x="1136" y="0"/>
                </a:lnTo>
                <a:lnTo>
                  <a:pt x="1154" y="0"/>
                </a:lnTo>
                <a:lnTo>
                  <a:pt x="1168" y="4"/>
                </a:lnTo>
                <a:lnTo>
                  <a:pt x="1180" y="10"/>
                </a:lnTo>
                <a:lnTo>
                  <a:pt x="1192" y="18"/>
                </a:lnTo>
                <a:lnTo>
                  <a:pt x="1200" y="28"/>
                </a:lnTo>
                <a:lnTo>
                  <a:pt x="1206" y="40"/>
                </a:lnTo>
                <a:lnTo>
                  <a:pt x="1210" y="54"/>
                </a:lnTo>
                <a:lnTo>
                  <a:pt x="1210" y="70"/>
                </a:lnTo>
                <a:lnTo>
                  <a:pt x="1210" y="328"/>
                </a:lnTo>
                <a:close/>
                <a:moveTo>
                  <a:pt x="1496" y="844"/>
                </a:moveTo>
                <a:lnTo>
                  <a:pt x="1496" y="844"/>
                </a:lnTo>
                <a:lnTo>
                  <a:pt x="1684" y="844"/>
                </a:lnTo>
                <a:lnTo>
                  <a:pt x="1722" y="842"/>
                </a:lnTo>
                <a:lnTo>
                  <a:pt x="1756" y="838"/>
                </a:lnTo>
                <a:lnTo>
                  <a:pt x="1788" y="830"/>
                </a:lnTo>
                <a:lnTo>
                  <a:pt x="1816" y="820"/>
                </a:lnTo>
                <a:lnTo>
                  <a:pt x="1842" y="810"/>
                </a:lnTo>
                <a:lnTo>
                  <a:pt x="1866" y="796"/>
                </a:lnTo>
                <a:lnTo>
                  <a:pt x="1886" y="780"/>
                </a:lnTo>
                <a:lnTo>
                  <a:pt x="1904" y="762"/>
                </a:lnTo>
                <a:lnTo>
                  <a:pt x="1920" y="742"/>
                </a:lnTo>
                <a:lnTo>
                  <a:pt x="1932" y="722"/>
                </a:lnTo>
                <a:lnTo>
                  <a:pt x="1944" y="702"/>
                </a:lnTo>
                <a:lnTo>
                  <a:pt x="1952" y="680"/>
                </a:lnTo>
                <a:lnTo>
                  <a:pt x="1958" y="658"/>
                </a:lnTo>
                <a:lnTo>
                  <a:pt x="1964" y="634"/>
                </a:lnTo>
                <a:lnTo>
                  <a:pt x="1966" y="612"/>
                </a:lnTo>
                <a:lnTo>
                  <a:pt x="1966" y="590"/>
                </a:lnTo>
                <a:lnTo>
                  <a:pt x="1966" y="566"/>
                </a:lnTo>
                <a:lnTo>
                  <a:pt x="1964" y="544"/>
                </a:lnTo>
                <a:lnTo>
                  <a:pt x="1958" y="520"/>
                </a:lnTo>
                <a:lnTo>
                  <a:pt x="1952" y="498"/>
                </a:lnTo>
                <a:lnTo>
                  <a:pt x="1944" y="476"/>
                </a:lnTo>
                <a:lnTo>
                  <a:pt x="1932" y="456"/>
                </a:lnTo>
                <a:lnTo>
                  <a:pt x="1920" y="436"/>
                </a:lnTo>
                <a:lnTo>
                  <a:pt x="1904" y="416"/>
                </a:lnTo>
                <a:lnTo>
                  <a:pt x="1886" y="398"/>
                </a:lnTo>
                <a:lnTo>
                  <a:pt x="1866" y="382"/>
                </a:lnTo>
                <a:lnTo>
                  <a:pt x="1842" y="370"/>
                </a:lnTo>
                <a:lnTo>
                  <a:pt x="1816" y="358"/>
                </a:lnTo>
                <a:lnTo>
                  <a:pt x="1788" y="348"/>
                </a:lnTo>
                <a:lnTo>
                  <a:pt x="1756" y="340"/>
                </a:lnTo>
                <a:lnTo>
                  <a:pt x="1722" y="336"/>
                </a:lnTo>
                <a:lnTo>
                  <a:pt x="1684" y="334"/>
                </a:lnTo>
                <a:lnTo>
                  <a:pt x="1496" y="334"/>
                </a:lnTo>
                <a:lnTo>
                  <a:pt x="1456" y="336"/>
                </a:lnTo>
                <a:lnTo>
                  <a:pt x="1420" y="340"/>
                </a:lnTo>
                <a:lnTo>
                  <a:pt x="1388" y="348"/>
                </a:lnTo>
                <a:lnTo>
                  <a:pt x="1358" y="358"/>
                </a:lnTo>
                <a:lnTo>
                  <a:pt x="1332" y="370"/>
                </a:lnTo>
                <a:lnTo>
                  <a:pt x="1308" y="384"/>
                </a:lnTo>
                <a:lnTo>
                  <a:pt x="1288" y="402"/>
                </a:lnTo>
                <a:lnTo>
                  <a:pt x="1270" y="418"/>
                </a:lnTo>
                <a:lnTo>
                  <a:pt x="1256" y="438"/>
                </a:lnTo>
                <a:lnTo>
                  <a:pt x="1242" y="458"/>
                </a:lnTo>
                <a:lnTo>
                  <a:pt x="1232" y="480"/>
                </a:lnTo>
                <a:lnTo>
                  <a:pt x="1224" y="500"/>
                </a:lnTo>
                <a:lnTo>
                  <a:pt x="1218" y="524"/>
                </a:lnTo>
                <a:lnTo>
                  <a:pt x="1214" y="546"/>
                </a:lnTo>
                <a:lnTo>
                  <a:pt x="1212" y="568"/>
                </a:lnTo>
                <a:lnTo>
                  <a:pt x="1210" y="590"/>
                </a:lnTo>
                <a:lnTo>
                  <a:pt x="1212" y="608"/>
                </a:lnTo>
                <a:lnTo>
                  <a:pt x="1214" y="630"/>
                </a:lnTo>
                <a:lnTo>
                  <a:pt x="1218" y="650"/>
                </a:lnTo>
                <a:lnTo>
                  <a:pt x="1224" y="672"/>
                </a:lnTo>
                <a:lnTo>
                  <a:pt x="1232" y="694"/>
                </a:lnTo>
                <a:lnTo>
                  <a:pt x="1242" y="714"/>
                </a:lnTo>
                <a:lnTo>
                  <a:pt x="1254" y="736"/>
                </a:lnTo>
                <a:lnTo>
                  <a:pt x="1268" y="754"/>
                </a:lnTo>
                <a:lnTo>
                  <a:pt x="1286" y="774"/>
                </a:lnTo>
                <a:lnTo>
                  <a:pt x="1306" y="790"/>
                </a:lnTo>
                <a:lnTo>
                  <a:pt x="1328" y="806"/>
                </a:lnTo>
                <a:lnTo>
                  <a:pt x="1356" y="818"/>
                </a:lnTo>
                <a:lnTo>
                  <a:pt x="1384" y="830"/>
                </a:lnTo>
                <a:lnTo>
                  <a:pt x="1418" y="838"/>
                </a:lnTo>
                <a:lnTo>
                  <a:pt x="1456" y="842"/>
                </a:lnTo>
                <a:lnTo>
                  <a:pt x="1496" y="844"/>
                </a:lnTo>
                <a:close/>
                <a:moveTo>
                  <a:pt x="2294" y="328"/>
                </a:moveTo>
                <a:lnTo>
                  <a:pt x="2294" y="328"/>
                </a:lnTo>
                <a:lnTo>
                  <a:pt x="2312" y="312"/>
                </a:lnTo>
                <a:lnTo>
                  <a:pt x="2336" y="296"/>
                </a:lnTo>
                <a:lnTo>
                  <a:pt x="2362" y="280"/>
                </a:lnTo>
                <a:lnTo>
                  <a:pt x="2392" y="266"/>
                </a:lnTo>
                <a:lnTo>
                  <a:pt x="2426" y="254"/>
                </a:lnTo>
                <a:lnTo>
                  <a:pt x="2464" y="244"/>
                </a:lnTo>
                <a:lnTo>
                  <a:pt x="2506" y="238"/>
                </a:lnTo>
                <a:lnTo>
                  <a:pt x="2554" y="236"/>
                </a:lnTo>
                <a:lnTo>
                  <a:pt x="2774" y="236"/>
                </a:lnTo>
                <a:lnTo>
                  <a:pt x="2800" y="238"/>
                </a:lnTo>
                <a:lnTo>
                  <a:pt x="2828" y="238"/>
                </a:lnTo>
                <a:lnTo>
                  <a:pt x="2852" y="242"/>
                </a:lnTo>
                <a:lnTo>
                  <a:pt x="2876" y="246"/>
                </a:lnTo>
                <a:lnTo>
                  <a:pt x="2898" y="250"/>
                </a:lnTo>
                <a:lnTo>
                  <a:pt x="2920" y="256"/>
                </a:lnTo>
                <a:lnTo>
                  <a:pt x="2960" y="270"/>
                </a:lnTo>
                <a:lnTo>
                  <a:pt x="2996" y="288"/>
                </a:lnTo>
                <a:lnTo>
                  <a:pt x="3026" y="308"/>
                </a:lnTo>
                <a:lnTo>
                  <a:pt x="3054" y="332"/>
                </a:lnTo>
                <a:lnTo>
                  <a:pt x="3078" y="356"/>
                </a:lnTo>
                <a:lnTo>
                  <a:pt x="3098" y="384"/>
                </a:lnTo>
                <a:lnTo>
                  <a:pt x="3114" y="412"/>
                </a:lnTo>
                <a:lnTo>
                  <a:pt x="3128" y="440"/>
                </a:lnTo>
                <a:lnTo>
                  <a:pt x="3140" y="470"/>
                </a:lnTo>
                <a:lnTo>
                  <a:pt x="3148" y="500"/>
                </a:lnTo>
                <a:lnTo>
                  <a:pt x="3152" y="530"/>
                </a:lnTo>
                <a:lnTo>
                  <a:pt x="3156" y="560"/>
                </a:lnTo>
                <a:lnTo>
                  <a:pt x="3158" y="590"/>
                </a:lnTo>
                <a:lnTo>
                  <a:pt x="3156" y="620"/>
                </a:lnTo>
                <a:lnTo>
                  <a:pt x="3152" y="652"/>
                </a:lnTo>
                <a:lnTo>
                  <a:pt x="3146" y="684"/>
                </a:lnTo>
                <a:lnTo>
                  <a:pt x="3136" y="716"/>
                </a:lnTo>
                <a:lnTo>
                  <a:pt x="3126" y="746"/>
                </a:lnTo>
                <a:lnTo>
                  <a:pt x="3110" y="774"/>
                </a:lnTo>
                <a:lnTo>
                  <a:pt x="3092" y="802"/>
                </a:lnTo>
                <a:lnTo>
                  <a:pt x="3072" y="828"/>
                </a:lnTo>
                <a:lnTo>
                  <a:pt x="3046" y="852"/>
                </a:lnTo>
                <a:lnTo>
                  <a:pt x="3018" y="874"/>
                </a:lnTo>
                <a:lnTo>
                  <a:pt x="2988" y="894"/>
                </a:lnTo>
                <a:lnTo>
                  <a:pt x="2952" y="910"/>
                </a:lnTo>
                <a:lnTo>
                  <a:pt x="2914" y="924"/>
                </a:lnTo>
                <a:lnTo>
                  <a:pt x="2872" y="934"/>
                </a:lnTo>
                <a:lnTo>
                  <a:pt x="2824" y="940"/>
                </a:lnTo>
                <a:lnTo>
                  <a:pt x="2774" y="942"/>
                </a:lnTo>
                <a:lnTo>
                  <a:pt x="2554" y="942"/>
                </a:lnTo>
                <a:lnTo>
                  <a:pt x="2514" y="940"/>
                </a:lnTo>
                <a:lnTo>
                  <a:pt x="2476" y="936"/>
                </a:lnTo>
                <a:lnTo>
                  <a:pt x="2440" y="928"/>
                </a:lnTo>
                <a:lnTo>
                  <a:pt x="2406" y="916"/>
                </a:lnTo>
                <a:lnTo>
                  <a:pt x="2374" y="904"/>
                </a:lnTo>
                <a:lnTo>
                  <a:pt x="2342" y="886"/>
                </a:lnTo>
                <a:lnTo>
                  <a:pt x="2314" y="868"/>
                </a:lnTo>
                <a:lnTo>
                  <a:pt x="2288" y="846"/>
                </a:lnTo>
                <a:lnTo>
                  <a:pt x="2266" y="822"/>
                </a:lnTo>
                <a:lnTo>
                  <a:pt x="2246" y="796"/>
                </a:lnTo>
                <a:lnTo>
                  <a:pt x="2228" y="766"/>
                </a:lnTo>
                <a:lnTo>
                  <a:pt x="2212" y="734"/>
                </a:lnTo>
                <a:lnTo>
                  <a:pt x="2200" y="702"/>
                </a:lnTo>
                <a:lnTo>
                  <a:pt x="2192" y="666"/>
                </a:lnTo>
                <a:lnTo>
                  <a:pt x="2186" y="628"/>
                </a:lnTo>
                <a:lnTo>
                  <a:pt x="2184" y="590"/>
                </a:lnTo>
                <a:lnTo>
                  <a:pt x="2184" y="0"/>
                </a:lnTo>
                <a:lnTo>
                  <a:pt x="2218" y="0"/>
                </a:lnTo>
                <a:lnTo>
                  <a:pt x="2236" y="0"/>
                </a:lnTo>
                <a:lnTo>
                  <a:pt x="2250" y="4"/>
                </a:lnTo>
                <a:lnTo>
                  <a:pt x="2264" y="10"/>
                </a:lnTo>
                <a:lnTo>
                  <a:pt x="2274" y="18"/>
                </a:lnTo>
                <a:lnTo>
                  <a:pt x="2282" y="28"/>
                </a:lnTo>
                <a:lnTo>
                  <a:pt x="2288" y="40"/>
                </a:lnTo>
                <a:lnTo>
                  <a:pt x="2292" y="54"/>
                </a:lnTo>
                <a:lnTo>
                  <a:pt x="2294" y="70"/>
                </a:lnTo>
                <a:lnTo>
                  <a:pt x="2294" y="328"/>
                </a:lnTo>
                <a:close/>
                <a:moveTo>
                  <a:pt x="2578" y="844"/>
                </a:moveTo>
                <a:lnTo>
                  <a:pt x="2578" y="844"/>
                </a:lnTo>
                <a:lnTo>
                  <a:pt x="2766" y="844"/>
                </a:lnTo>
                <a:lnTo>
                  <a:pt x="2804" y="842"/>
                </a:lnTo>
                <a:lnTo>
                  <a:pt x="2838" y="838"/>
                </a:lnTo>
                <a:lnTo>
                  <a:pt x="2870" y="830"/>
                </a:lnTo>
                <a:lnTo>
                  <a:pt x="2900" y="820"/>
                </a:lnTo>
                <a:lnTo>
                  <a:pt x="2924" y="810"/>
                </a:lnTo>
                <a:lnTo>
                  <a:pt x="2948" y="796"/>
                </a:lnTo>
                <a:lnTo>
                  <a:pt x="2968" y="780"/>
                </a:lnTo>
                <a:lnTo>
                  <a:pt x="2986" y="762"/>
                </a:lnTo>
                <a:lnTo>
                  <a:pt x="3002" y="742"/>
                </a:lnTo>
                <a:lnTo>
                  <a:pt x="3014" y="722"/>
                </a:lnTo>
                <a:lnTo>
                  <a:pt x="3026" y="702"/>
                </a:lnTo>
                <a:lnTo>
                  <a:pt x="3034" y="680"/>
                </a:lnTo>
                <a:lnTo>
                  <a:pt x="3040" y="658"/>
                </a:lnTo>
                <a:lnTo>
                  <a:pt x="3046" y="634"/>
                </a:lnTo>
                <a:lnTo>
                  <a:pt x="3048" y="612"/>
                </a:lnTo>
                <a:lnTo>
                  <a:pt x="3048" y="590"/>
                </a:lnTo>
                <a:lnTo>
                  <a:pt x="3048" y="566"/>
                </a:lnTo>
                <a:lnTo>
                  <a:pt x="3046" y="544"/>
                </a:lnTo>
                <a:lnTo>
                  <a:pt x="3040" y="520"/>
                </a:lnTo>
                <a:lnTo>
                  <a:pt x="3034" y="498"/>
                </a:lnTo>
                <a:lnTo>
                  <a:pt x="3026" y="476"/>
                </a:lnTo>
                <a:lnTo>
                  <a:pt x="3014" y="456"/>
                </a:lnTo>
                <a:lnTo>
                  <a:pt x="3002" y="436"/>
                </a:lnTo>
                <a:lnTo>
                  <a:pt x="2986" y="416"/>
                </a:lnTo>
                <a:lnTo>
                  <a:pt x="2968" y="398"/>
                </a:lnTo>
                <a:lnTo>
                  <a:pt x="2948" y="382"/>
                </a:lnTo>
                <a:lnTo>
                  <a:pt x="2924" y="370"/>
                </a:lnTo>
                <a:lnTo>
                  <a:pt x="2900" y="358"/>
                </a:lnTo>
                <a:lnTo>
                  <a:pt x="2870" y="348"/>
                </a:lnTo>
                <a:lnTo>
                  <a:pt x="2838" y="340"/>
                </a:lnTo>
                <a:lnTo>
                  <a:pt x="2804" y="336"/>
                </a:lnTo>
                <a:lnTo>
                  <a:pt x="2766" y="334"/>
                </a:lnTo>
                <a:lnTo>
                  <a:pt x="2578" y="334"/>
                </a:lnTo>
                <a:lnTo>
                  <a:pt x="2538" y="336"/>
                </a:lnTo>
                <a:lnTo>
                  <a:pt x="2502" y="340"/>
                </a:lnTo>
                <a:lnTo>
                  <a:pt x="2470" y="348"/>
                </a:lnTo>
                <a:lnTo>
                  <a:pt x="2440" y="358"/>
                </a:lnTo>
                <a:lnTo>
                  <a:pt x="2414" y="370"/>
                </a:lnTo>
                <a:lnTo>
                  <a:pt x="2390" y="384"/>
                </a:lnTo>
                <a:lnTo>
                  <a:pt x="2370" y="402"/>
                </a:lnTo>
                <a:lnTo>
                  <a:pt x="2352" y="418"/>
                </a:lnTo>
                <a:lnTo>
                  <a:pt x="2338" y="438"/>
                </a:lnTo>
                <a:lnTo>
                  <a:pt x="2326" y="458"/>
                </a:lnTo>
                <a:lnTo>
                  <a:pt x="2314" y="480"/>
                </a:lnTo>
                <a:lnTo>
                  <a:pt x="2306" y="500"/>
                </a:lnTo>
                <a:lnTo>
                  <a:pt x="2300" y="524"/>
                </a:lnTo>
                <a:lnTo>
                  <a:pt x="2296" y="546"/>
                </a:lnTo>
                <a:lnTo>
                  <a:pt x="2294" y="568"/>
                </a:lnTo>
                <a:lnTo>
                  <a:pt x="2294" y="590"/>
                </a:lnTo>
                <a:lnTo>
                  <a:pt x="2294" y="608"/>
                </a:lnTo>
                <a:lnTo>
                  <a:pt x="2296" y="630"/>
                </a:lnTo>
                <a:lnTo>
                  <a:pt x="2300" y="650"/>
                </a:lnTo>
                <a:lnTo>
                  <a:pt x="2306" y="672"/>
                </a:lnTo>
                <a:lnTo>
                  <a:pt x="2314" y="694"/>
                </a:lnTo>
                <a:lnTo>
                  <a:pt x="2324" y="714"/>
                </a:lnTo>
                <a:lnTo>
                  <a:pt x="2336" y="736"/>
                </a:lnTo>
                <a:lnTo>
                  <a:pt x="2350" y="754"/>
                </a:lnTo>
                <a:lnTo>
                  <a:pt x="2368" y="774"/>
                </a:lnTo>
                <a:lnTo>
                  <a:pt x="2388" y="790"/>
                </a:lnTo>
                <a:lnTo>
                  <a:pt x="2412" y="806"/>
                </a:lnTo>
                <a:lnTo>
                  <a:pt x="2438" y="818"/>
                </a:lnTo>
                <a:lnTo>
                  <a:pt x="2468" y="830"/>
                </a:lnTo>
                <a:lnTo>
                  <a:pt x="2500" y="838"/>
                </a:lnTo>
                <a:lnTo>
                  <a:pt x="2538" y="842"/>
                </a:lnTo>
                <a:lnTo>
                  <a:pt x="2578" y="8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30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Rectangle 1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76318" y="1657886"/>
            <a:ext cx="5495103" cy="2220219"/>
          </a:xfrm>
        </p:spPr>
        <p:txBody>
          <a:bodyPr anchor="b"/>
          <a:lstStyle>
            <a:lvl1pPr>
              <a:lnSpc>
                <a:spcPct val="100000"/>
              </a:lnSpc>
              <a:defRPr sz="24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676318" y="4075350"/>
            <a:ext cx="5495103" cy="336223"/>
          </a:xfrm>
        </p:spPr>
        <p:txBody>
          <a:bodyPr anchor="t"/>
          <a:lstStyle>
            <a:lvl1pPr marL="0" indent="0">
              <a:lnSpc>
                <a:spcPct val="100000"/>
              </a:lnSpc>
              <a:spcAft>
                <a:spcPct val="0"/>
              </a:spcAft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6093884" y="1530351"/>
            <a:ext cx="167216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24765 w 94692"/>
              <a:gd name="T5" fmla="*/ 0 h 3865545"/>
              <a:gd name="T6" fmla="*/ 124765 w 94692"/>
              <a:gd name="T7" fmla="*/ 3797010 h 3865545"/>
              <a:gd name="T8" fmla="*/ 0 w 94692"/>
              <a:gd name="T9" fmla="*/ 3797010 h 3865545"/>
              <a:gd name="T10" fmla="*/ 0 w 94692"/>
              <a:gd name="T11" fmla="*/ 3797010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77" tIns="34289" rIns="68577" bIns="34289" anchor="ctr"/>
          <a:lstStyle/>
          <a:p>
            <a:pPr algn="ctr" fontAlgn="base">
              <a:spcBef>
                <a:spcPct val="50000"/>
              </a:spcBef>
              <a:spcAft>
                <a:spcPct val="50000"/>
              </a:spcAft>
            </a:pPr>
            <a:endParaRPr lang="en-US" sz="1725" dirty="0">
              <a:solidFill>
                <a:srgbClr val="071D49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528214" y="485309"/>
            <a:ext cx="1382697" cy="240557"/>
          </a:xfrm>
          <a:custGeom>
            <a:avLst/>
            <a:gdLst/>
            <a:ahLst/>
            <a:cxnLst>
              <a:cxn ang="0">
                <a:pos x="4946" y="844"/>
              </a:cxn>
              <a:cxn ang="0">
                <a:pos x="4698" y="724"/>
              </a:cxn>
              <a:cxn ang="0">
                <a:pos x="5358" y="618"/>
              </a:cxn>
              <a:cxn ang="0">
                <a:pos x="5472" y="438"/>
              </a:cxn>
              <a:cxn ang="0">
                <a:pos x="5376" y="266"/>
              </a:cxn>
              <a:cxn ang="0">
                <a:pos x="4758" y="270"/>
              </a:cxn>
              <a:cxn ang="0">
                <a:pos x="4558" y="590"/>
              </a:cxn>
              <a:cxn ang="0">
                <a:pos x="4728" y="896"/>
              </a:cxn>
              <a:cxn ang="0">
                <a:pos x="5238" y="334"/>
              </a:cxn>
              <a:cxn ang="0">
                <a:pos x="5362" y="422"/>
              </a:cxn>
              <a:cxn ang="0">
                <a:pos x="5272" y="538"/>
              </a:cxn>
              <a:cxn ang="0">
                <a:pos x="4732" y="412"/>
              </a:cxn>
              <a:cxn ang="0">
                <a:pos x="3740" y="924"/>
              </a:cxn>
              <a:cxn ang="0">
                <a:pos x="3634" y="930"/>
              </a:cxn>
              <a:cxn ang="0">
                <a:pos x="3276" y="264"/>
              </a:cxn>
              <a:cxn ang="0">
                <a:pos x="4140" y="240"/>
              </a:cxn>
              <a:cxn ang="0">
                <a:pos x="960" y="932"/>
              </a:cxn>
              <a:cxn ang="0">
                <a:pos x="818" y="886"/>
              </a:cxn>
              <a:cxn ang="0">
                <a:pos x="356" y="942"/>
              </a:cxn>
              <a:cxn ang="0">
                <a:pos x="42" y="766"/>
              </a:cxn>
              <a:cxn ang="0">
                <a:pos x="32" y="432"/>
              </a:cxn>
              <a:cxn ang="0">
                <a:pos x="384" y="236"/>
              </a:cxn>
              <a:cxn ang="0">
                <a:pos x="894" y="358"/>
              </a:cxn>
              <a:cxn ang="0">
                <a:pos x="580" y="334"/>
              </a:cxn>
              <a:cxn ang="0">
                <a:pos x="156" y="436"/>
              </a:cxn>
              <a:cxn ang="0">
                <a:pos x="122" y="680"/>
              </a:cxn>
              <a:cxn ang="0">
                <a:pos x="392" y="844"/>
              </a:cxn>
              <a:cxn ang="0">
                <a:pos x="820" y="740"/>
              </a:cxn>
              <a:cxn ang="0">
                <a:pos x="852" y="506"/>
              </a:cxn>
              <a:cxn ang="0">
                <a:pos x="580" y="334"/>
              </a:cxn>
              <a:cxn ang="0">
                <a:pos x="4438" y="100"/>
              </a:cxn>
              <a:cxn ang="0">
                <a:pos x="4372" y="22"/>
              </a:cxn>
              <a:cxn ang="0">
                <a:pos x="4332" y="124"/>
              </a:cxn>
              <a:cxn ang="0">
                <a:pos x="4372" y="238"/>
              </a:cxn>
              <a:cxn ang="0">
                <a:pos x="4410" y="942"/>
              </a:cxn>
              <a:cxn ang="0">
                <a:pos x="1210" y="328"/>
              </a:cxn>
              <a:cxn ang="0">
                <a:pos x="1692" y="236"/>
              </a:cxn>
              <a:cxn ang="0">
                <a:pos x="2016" y="384"/>
              </a:cxn>
              <a:cxn ang="0">
                <a:pos x="2054" y="716"/>
              </a:cxn>
              <a:cxn ang="0">
                <a:pos x="1692" y="942"/>
              </a:cxn>
              <a:cxn ang="0">
                <a:pos x="1184" y="822"/>
              </a:cxn>
              <a:cxn ang="0">
                <a:pos x="1136" y="0"/>
              </a:cxn>
              <a:cxn ang="0">
                <a:pos x="1496" y="844"/>
              </a:cxn>
              <a:cxn ang="0">
                <a:pos x="1920" y="742"/>
              </a:cxn>
              <a:cxn ang="0">
                <a:pos x="1952" y="498"/>
              </a:cxn>
              <a:cxn ang="0">
                <a:pos x="1684" y="334"/>
              </a:cxn>
              <a:cxn ang="0">
                <a:pos x="1256" y="438"/>
              </a:cxn>
              <a:cxn ang="0">
                <a:pos x="1224" y="672"/>
              </a:cxn>
              <a:cxn ang="0">
                <a:pos x="1496" y="844"/>
              </a:cxn>
              <a:cxn ang="0">
                <a:pos x="2554" y="236"/>
              </a:cxn>
              <a:cxn ang="0">
                <a:pos x="3054" y="332"/>
              </a:cxn>
              <a:cxn ang="0">
                <a:pos x="3152" y="652"/>
              </a:cxn>
              <a:cxn ang="0">
                <a:pos x="2872" y="934"/>
              </a:cxn>
              <a:cxn ang="0">
                <a:pos x="2314" y="868"/>
              </a:cxn>
              <a:cxn ang="0">
                <a:pos x="2184" y="0"/>
              </a:cxn>
              <a:cxn ang="0">
                <a:pos x="2294" y="328"/>
              </a:cxn>
              <a:cxn ang="0">
                <a:pos x="2968" y="780"/>
              </a:cxn>
              <a:cxn ang="0">
                <a:pos x="3046" y="544"/>
              </a:cxn>
              <a:cxn ang="0">
                <a:pos x="2838" y="340"/>
              </a:cxn>
              <a:cxn ang="0">
                <a:pos x="2370" y="402"/>
              </a:cxn>
              <a:cxn ang="0">
                <a:pos x="2296" y="630"/>
              </a:cxn>
              <a:cxn ang="0">
                <a:pos x="2500" y="838"/>
              </a:cxn>
            </a:cxnLst>
            <a:rect l="0" t="0" r="r" b="b"/>
            <a:pathLst>
              <a:path w="5472" h="952">
                <a:moveTo>
                  <a:pt x="5454" y="922"/>
                </a:moveTo>
                <a:lnTo>
                  <a:pt x="5454" y="922"/>
                </a:lnTo>
                <a:lnTo>
                  <a:pt x="5452" y="902"/>
                </a:lnTo>
                <a:lnTo>
                  <a:pt x="5448" y="886"/>
                </a:lnTo>
                <a:lnTo>
                  <a:pt x="5440" y="872"/>
                </a:lnTo>
                <a:lnTo>
                  <a:pt x="5430" y="862"/>
                </a:lnTo>
                <a:lnTo>
                  <a:pt x="5418" y="854"/>
                </a:lnTo>
                <a:lnTo>
                  <a:pt x="5402" y="848"/>
                </a:lnTo>
                <a:lnTo>
                  <a:pt x="5384" y="844"/>
                </a:lnTo>
                <a:lnTo>
                  <a:pt x="5364" y="844"/>
                </a:lnTo>
                <a:lnTo>
                  <a:pt x="5364" y="844"/>
                </a:lnTo>
                <a:lnTo>
                  <a:pt x="4946" y="844"/>
                </a:lnTo>
                <a:lnTo>
                  <a:pt x="4946" y="844"/>
                </a:lnTo>
                <a:lnTo>
                  <a:pt x="4910" y="842"/>
                </a:lnTo>
                <a:lnTo>
                  <a:pt x="4878" y="838"/>
                </a:lnTo>
                <a:lnTo>
                  <a:pt x="4848" y="832"/>
                </a:lnTo>
                <a:lnTo>
                  <a:pt x="4820" y="824"/>
                </a:lnTo>
                <a:lnTo>
                  <a:pt x="4796" y="814"/>
                </a:lnTo>
                <a:lnTo>
                  <a:pt x="4774" y="800"/>
                </a:lnTo>
                <a:lnTo>
                  <a:pt x="4754" y="788"/>
                </a:lnTo>
                <a:lnTo>
                  <a:pt x="4738" y="772"/>
                </a:lnTo>
                <a:lnTo>
                  <a:pt x="4722" y="756"/>
                </a:lnTo>
                <a:lnTo>
                  <a:pt x="4710" y="740"/>
                </a:lnTo>
                <a:lnTo>
                  <a:pt x="4698" y="724"/>
                </a:lnTo>
                <a:lnTo>
                  <a:pt x="4690" y="706"/>
                </a:lnTo>
                <a:lnTo>
                  <a:pt x="4682" y="688"/>
                </a:lnTo>
                <a:lnTo>
                  <a:pt x="4676" y="672"/>
                </a:lnTo>
                <a:lnTo>
                  <a:pt x="4674" y="654"/>
                </a:lnTo>
                <a:lnTo>
                  <a:pt x="4670" y="638"/>
                </a:lnTo>
                <a:lnTo>
                  <a:pt x="4670" y="638"/>
                </a:lnTo>
                <a:lnTo>
                  <a:pt x="5252" y="638"/>
                </a:lnTo>
                <a:lnTo>
                  <a:pt x="5252" y="638"/>
                </a:lnTo>
                <a:lnTo>
                  <a:pt x="5282" y="636"/>
                </a:lnTo>
                <a:lnTo>
                  <a:pt x="5310" y="632"/>
                </a:lnTo>
                <a:lnTo>
                  <a:pt x="5336" y="626"/>
                </a:lnTo>
                <a:lnTo>
                  <a:pt x="5358" y="618"/>
                </a:lnTo>
                <a:lnTo>
                  <a:pt x="5378" y="608"/>
                </a:lnTo>
                <a:lnTo>
                  <a:pt x="5396" y="596"/>
                </a:lnTo>
                <a:lnTo>
                  <a:pt x="5412" y="582"/>
                </a:lnTo>
                <a:lnTo>
                  <a:pt x="5426" y="568"/>
                </a:lnTo>
                <a:lnTo>
                  <a:pt x="5438" y="552"/>
                </a:lnTo>
                <a:lnTo>
                  <a:pt x="5448" y="536"/>
                </a:lnTo>
                <a:lnTo>
                  <a:pt x="5456" y="518"/>
                </a:lnTo>
                <a:lnTo>
                  <a:pt x="5462" y="502"/>
                </a:lnTo>
                <a:lnTo>
                  <a:pt x="5466" y="486"/>
                </a:lnTo>
                <a:lnTo>
                  <a:pt x="5470" y="468"/>
                </a:lnTo>
                <a:lnTo>
                  <a:pt x="5472" y="452"/>
                </a:lnTo>
                <a:lnTo>
                  <a:pt x="5472" y="438"/>
                </a:lnTo>
                <a:lnTo>
                  <a:pt x="5472" y="438"/>
                </a:lnTo>
                <a:lnTo>
                  <a:pt x="5472" y="422"/>
                </a:lnTo>
                <a:lnTo>
                  <a:pt x="5470" y="404"/>
                </a:lnTo>
                <a:lnTo>
                  <a:pt x="5466" y="388"/>
                </a:lnTo>
                <a:lnTo>
                  <a:pt x="5460" y="370"/>
                </a:lnTo>
                <a:lnTo>
                  <a:pt x="5454" y="354"/>
                </a:lnTo>
                <a:lnTo>
                  <a:pt x="5446" y="336"/>
                </a:lnTo>
                <a:lnTo>
                  <a:pt x="5436" y="320"/>
                </a:lnTo>
                <a:lnTo>
                  <a:pt x="5424" y="306"/>
                </a:lnTo>
                <a:lnTo>
                  <a:pt x="5410" y="292"/>
                </a:lnTo>
                <a:lnTo>
                  <a:pt x="5394" y="278"/>
                </a:lnTo>
                <a:lnTo>
                  <a:pt x="5376" y="266"/>
                </a:lnTo>
                <a:lnTo>
                  <a:pt x="5356" y="256"/>
                </a:lnTo>
                <a:lnTo>
                  <a:pt x="5334" y="248"/>
                </a:lnTo>
                <a:lnTo>
                  <a:pt x="5310" y="242"/>
                </a:lnTo>
                <a:lnTo>
                  <a:pt x="5282" y="238"/>
                </a:lnTo>
                <a:lnTo>
                  <a:pt x="5252" y="236"/>
                </a:lnTo>
                <a:lnTo>
                  <a:pt x="5252" y="236"/>
                </a:lnTo>
                <a:lnTo>
                  <a:pt x="4938" y="236"/>
                </a:lnTo>
                <a:lnTo>
                  <a:pt x="4938" y="236"/>
                </a:lnTo>
                <a:lnTo>
                  <a:pt x="4886" y="238"/>
                </a:lnTo>
                <a:lnTo>
                  <a:pt x="4840" y="246"/>
                </a:lnTo>
                <a:lnTo>
                  <a:pt x="4796" y="256"/>
                </a:lnTo>
                <a:lnTo>
                  <a:pt x="4758" y="270"/>
                </a:lnTo>
                <a:lnTo>
                  <a:pt x="4724" y="286"/>
                </a:lnTo>
                <a:lnTo>
                  <a:pt x="4692" y="306"/>
                </a:lnTo>
                <a:lnTo>
                  <a:pt x="4664" y="328"/>
                </a:lnTo>
                <a:lnTo>
                  <a:pt x="4640" y="354"/>
                </a:lnTo>
                <a:lnTo>
                  <a:pt x="4620" y="380"/>
                </a:lnTo>
                <a:lnTo>
                  <a:pt x="4602" y="408"/>
                </a:lnTo>
                <a:lnTo>
                  <a:pt x="4588" y="438"/>
                </a:lnTo>
                <a:lnTo>
                  <a:pt x="4578" y="468"/>
                </a:lnTo>
                <a:lnTo>
                  <a:pt x="4568" y="498"/>
                </a:lnTo>
                <a:lnTo>
                  <a:pt x="4562" y="528"/>
                </a:lnTo>
                <a:lnTo>
                  <a:pt x="4560" y="560"/>
                </a:lnTo>
                <a:lnTo>
                  <a:pt x="4558" y="590"/>
                </a:lnTo>
                <a:lnTo>
                  <a:pt x="4558" y="590"/>
                </a:lnTo>
                <a:lnTo>
                  <a:pt x="4560" y="622"/>
                </a:lnTo>
                <a:lnTo>
                  <a:pt x="4564" y="654"/>
                </a:lnTo>
                <a:lnTo>
                  <a:pt x="4570" y="686"/>
                </a:lnTo>
                <a:lnTo>
                  <a:pt x="4578" y="718"/>
                </a:lnTo>
                <a:lnTo>
                  <a:pt x="4592" y="748"/>
                </a:lnTo>
                <a:lnTo>
                  <a:pt x="4606" y="778"/>
                </a:lnTo>
                <a:lnTo>
                  <a:pt x="4624" y="804"/>
                </a:lnTo>
                <a:lnTo>
                  <a:pt x="4646" y="830"/>
                </a:lnTo>
                <a:lnTo>
                  <a:pt x="4670" y="854"/>
                </a:lnTo>
                <a:lnTo>
                  <a:pt x="4698" y="876"/>
                </a:lnTo>
                <a:lnTo>
                  <a:pt x="4728" y="896"/>
                </a:lnTo>
                <a:lnTo>
                  <a:pt x="4764" y="912"/>
                </a:lnTo>
                <a:lnTo>
                  <a:pt x="4802" y="924"/>
                </a:lnTo>
                <a:lnTo>
                  <a:pt x="4842" y="934"/>
                </a:lnTo>
                <a:lnTo>
                  <a:pt x="4888" y="940"/>
                </a:lnTo>
                <a:lnTo>
                  <a:pt x="4938" y="942"/>
                </a:lnTo>
                <a:lnTo>
                  <a:pt x="5454" y="942"/>
                </a:lnTo>
                <a:lnTo>
                  <a:pt x="5454" y="942"/>
                </a:lnTo>
                <a:lnTo>
                  <a:pt x="5454" y="922"/>
                </a:lnTo>
                <a:lnTo>
                  <a:pt x="5454" y="922"/>
                </a:lnTo>
                <a:close/>
                <a:moveTo>
                  <a:pt x="4946" y="334"/>
                </a:moveTo>
                <a:lnTo>
                  <a:pt x="4946" y="334"/>
                </a:lnTo>
                <a:lnTo>
                  <a:pt x="5238" y="334"/>
                </a:lnTo>
                <a:lnTo>
                  <a:pt x="5238" y="334"/>
                </a:lnTo>
                <a:lnTo>
                  <a:pt x="5256" y="336"/>
                </a:lnTo>
                <a:lnTo>
                  <a:pt x="5272" y="338"/>
                </a:lnTo>
                <a:lnTo>
                  <a:pt x="5286" y="340"/>
                </a:lnTo>
                <a:lnTo>
                  <a:pt x="5300" y="344"/>
                </a:lnTo>
                <a:lnTo>
                  <a:pt x="5312" y="350"/>
                </a:lnTo>
                <a:lnTo>
                  <a:pt x="5322" y="356"/>
                </a:lnTo>
                <a:lnTo>
                  <a:pt x="5330" y="364"/>
                </a:lnTo>
                <a:lnTo>
                  <a:pt x="5338" y="370"/>
                </a:lnTo>
                <a:lnTo>
                  <a:pt x="5350" y="388"/>
                </a:lnTo>
                <a:lnTo>
                  <a:pt x="5358" y="404"/>
                </a:lnTo>
                <a:lnTo>
                  <a:pt x="5362" y="422"/>
                </a:lnTo>
                <a:lnTo>
                  <a:pt x="5362" y="438"/>
                </a:lnTo>
                <a:lnTo>
                  <a:pt x="5362" y="438"/>
                </a:lnTo>
                <a:lnTo>
                  <a:pt x="5362" y="452"/>
                </a:lnTo>
                <a:lnTo>
                  <a:pt x="5358" y="468"/>
                </a:lnTo>
                <a:lnTo>
                  <a:pt x="5350" y="486"/>
                </a:lnTo>
                <a:lnTo>
                  <a:pt x="5338" y="502"/>
                </a:lnTo>
                <a:lnTo>
                  <a:pt x="5332" y="510"/>
                </a:lnTo>
                <a:lnTo>
                  <a:pt x="5322" y="518"/>
                </a:lnTo>
                <a:lnTo>
                  <a:pt x="5312" y="524"/>
                </a:lnTo>
                <a:lnTo>
                  <a:pt x="5300" y="530"/>
                </a:lnTo>
                <a:lnTo>
                  <a:pt x="5288" y="534"/>
                </a:lnTo>
                <a:lnTo>
                  <a:pt x="5272" y="538"/>
                </a:lnTo>
                <a:lnTo>
                  <a:pt x="5256" y="540"/>
                </a:lnTo>
                <a:lnTo>
                  <a:pt x="5238" y="540"/>
                </a:lnTo>
                <a:lnTo>
                  <a:pt x="5238" y="540"/>
                </a:lnTo>
                <a:lnTo>
                  <a:pt x="4670" y="540"/>
                </a:lnTo>
                <a:lnTo>
                  <a:pt x="4670" y="540"/>
                </a:lnTo>
                <a:lnTo>
                  <a:pt x="4676" y="512"/>
                </a:lnTo>
                <a:lnTo>
                  <a:pt x="4680" y="496"/>
                </a:lnTo>
                <a:lnTo>
                  <a:pt x="4688" y="478"/>
                </a:lnTo>
                <a:lnTo>
                  <a:pt x="4696" y="462"/>
                </a:lnTo>
                <a:lnTo>
                  <a:pt x="4706" y="444"/>
                </a:lnTo>
                <a:lnTo>
                  <a:pt x="4718" y="428"/>
                </a:lnTo>
                <a:lnTo>
                  <a:pt x="4732" y="412"/>
                </a:lnTo>
                <a:lnTo>
                  <a:pt x="4750" y="396"/>
                </a:lnTo>
                <a:lnTo>
                  <a:pt x="4768" y="382"/>
                </a:lnTo>
                <a:lnTo>
                  <a:pt x="4790" y="368"/>
                </a:lnTo>
                <a:lnTo>
                  <a:pt x="4816" y="356"/>
                </a:lnTo>
                <a:lnTo>
                  <a:pt x="4844" y="348"/>
                </a:lnTo>
                <a:lnTo>
                  <a:pt x="4874" y="340"/>
                </a:lnTo>
                <a:lnTo>
                  <a:pt x="4908" y="336"/>
                </a:lnTo>
                <a:lnTo>
                  <a:pt x="4946" y="334"/>
                </a:lnTo>
                <a:lnTo>
                  <a:pt x="4946" y="334"/>
                </a:lnTo>
                <a:close/>
                <a:moveTo>
                  <a:pt x="3760" y="898"/>
                </a:moveTo>
                <a:lnTo>
                  <a:pt x="3760" y="898"/>
                </a:lnTo>
                <a:lnTo>
                  <a:pt x="3740" y="924"/>
                </a:lnTo>
                <a:lnTo>
                  <a:pt x="3730" y="932"/>
                </a:lnTo>
                <a:lnTo>
                  <a:pt x="3720" y="940"/>
                </a:lnTo>
                <a:lnTo>
                  <a:pt x="3712" y="946"/>
                </a:lnTo>
                <a:lnTo>
                  <a:pt x="3702" y="950"/>
                </a:lnTo>
                <a:lnTo>
                  <a:pt x="3694" y="952"/>
                </a:lnTo>
                <a:lnTo>
                  <a:pt x="3684" y="952"/>
                </a:lnTo>
                <a:lnTo>
                  <a:pt x="3684" y="952"/>
                </a:lnTo>
                <a:lnTo>
                  <a:pt x="3670" y="952"/>
                </a:lnTo>
                <a:lnTo>
                  <a:pt x="3660" y="948"/>
                </a:lnTo>
                <a:lnTo>
                  <a:pt x="3650" y="944"/>
                </a:lnTo>
                <a:lnTo>
                  <a:pt x="3642" y="938"/>
                </a:lnTo>
                <a:lnTo>
                  <a:pt x="3634" y="930"/>
                </a:lnTo>
                <a:lnTo>
                  <a:pt x="3624" y="920"/>
                </a:lnTo>
                <a:lnTo>
                  <a:pt x="3606" y="898"/>
                </a:lnTo>
                <a:lnTo>
                  <a:pt x="3606" y="898"/>
                </a:lnTo>
                <a:lnTo>
                  <a:pt x="3124" y="236"/>
                </a:lnTo>
                <a:lnTo>
                  <a:pt x="3124" y="236"/>
                </a:lnTo>
                <a:lnTo>
                  <a:pt x="3188" y="236"/>
                </a:lnTo>
                <a:lnTo>
                  <a:pt x="3188" y="236"/>
                </a:lnTo>
                <a:lnTo>
                  <a:pt x="3212" y="238"/>
                </a:lnTo>
                <a:lnTo>
                  <a:pt x="3232" y="240"/>
                </a:lnTo>
                <a:lnTo>
                  <a:pt x="3250" y="246"/>
                </a:lnTo>
                <a:lnTo>
                  <a:pt x="3264" y="254"/>
                </a:lnTo>
                <a:lnTo>
                  <a:pt x="3276" y="264"/>
                </a:lnTo>
                <a:lnTo>
                  <a:pt x="3286" y="274"/>
                </a:lnTo>
                <a:lnTo>
                  <a:pt x="3308" y="302"/>
                </a:lnTo>
                <a:lnTo>
                  <a:pt x="3308" y="302"/>
                </a:lnTo>
                <a:lnTo>
                  <a:pt x="3686" y="836"/>
                </a:lnTo>
                <a:lnTo>
                  <a:pt x="3686" y="836"/>
                </a:lnTo>
                <a:lnTo>
                  <a:pt x="4066" y="300"/>
                </a:lnTo>
                <a:lnTo>
                  <a:pt x="4066" y="300"/>
                </a:lnTo>
                <a:lnTo>
                  <a:pt x="4086" y="274"/>
                </a:lnTo>
                <a:lnTo>
                  <a:pt x="4098" y="262"/>
                </a:lnTo>
                <a:lnTo>
                  <a:pt x="4110" y="254"/>
                </a:lnTo>
                <a:lnTo>
                  <a:pt x="4124" y="246"/>
                </a:lnTo>
                <a:lnTo>
                  <a:pt x="4140" y="240"/>
                </a:lnTo>
                <a:lnTo>
                  <a:pt x="4160" y="238"/>
                </a:lnTo>
                <a:lnTo>
                  <a:pt x="4184" y="236"/>
                </a:lnTo>
                <a:lnTo>
                  <a:pt x="4184" y="236"/>
                </a:lnTo>
                <a:lnTo>
                  <a:pt x="4242" y="236"/>
                </a:lnTo>
                <a:lnTo>
                  <a:pt x="4242" y="236"/>
                </a:lnTo>
                <a:lnTo>
                  <a:pt x="3760" y="898"/>
                </a:lnTo>
                <a:lnTo>
                  <a:pt x="3760" y="898"/>
                </a:lnTo>
                <a:close/>
                <a:moveTo>
                  <a:pt x="1002" y="942"/>
                </a:moveTo>
                <a:lnTo>
                  <a:pt x="1002" y="942"/>
                </a:lnTo>
                <a:lnTo>
                  <a:pt x="986" y="940"/>
                </a:lnTo>
                <a:lnTo>
                  <a:pt x="972" y="938"/>
                </a:lnTo>
                <a:lnTo>
                  <a:pt x="960" y="932"/>
                </a:lnTo>
                <a:lnTo>
                  <a:pt x="948" y="926"/>
                </a:lnTo>
                <a:lnTo>
                  <a:pt x="938" y="916"/>
                </a:lnTo>
                <a:lnTo>
                  <a:pt x="932" y="904"/>
                </a:lnTo>
                <a:lnTo>
                  <a:pt x="926" y="890"/>
                </a:lnTo>
                <a:lnTo>
                  <a:pt x="922" y="874"/>
                </a:lnTo>
                <a:lnTo>
                  <a:pt x="906" y="796"/>
                </a:lnTo>
                <a:lnTo>
                  <a:pt x="906" y="796"/>
                </a:lnTo>
                <a:lnTo>
                  <a:pt x="894" y="816"/>
                </a:lnTo>
                <a:lnTo>
                  <a:pt x="876" y="838"/>
                </a:lnTo>
                <a:lnTo>
                  <a:pt x="850" y="862"/>
                </a:lnTo>
                <a:lnTo>
                  <a:pt x="836" y="874"/>
                </a:lnTo>
                <a:lnTo>
                  <a:pt x="818" y="886"/>
                </a:lnTo>
                <a:lnTo>
                  <a:pt x="798" y="898"/>
                </a:lnTo>
                <a:lnTo>
                  <a:pt x="778" y="908"/>
                </a:lnTo>
                <a:lnTo>
                  <a:pt x="754" y="918"/>
                </a:lnTo>
                <a:lnTo>
                  <a:pt x="728" y="926"/>
                </a:lnTo>
                <a:lnTo>
                  <a:pt x="700" y="932"/>
                </a:lnTo>
                <a:lnTo>
                  <a:pt x="670" y="938"/>
                </a:lnTo>
                <a:lnTo>
                  <a:pt x="638" y="940"/>
                </a:lnTo>
                <a:lnTo>
                  <a:pt x="604" y="942"/>
                </a:lnTo>
                <a:lnTo>
                  <a:pt x="604" y="942"/>
                </a:lnTo>
                <a:lnTo>
                  <a:pt x="384" y="942"/>
                </a:lnTo>
                <a:lnTo>
                  <a:pt x="384" y="942"/>
                </a:lnTo>
                <a:lnTo>
                  <a:pt x="356" y="942"/>
                </a:lnTo>
                <a:lnTo>
                  <a:pt x="330" y="940"/>
                </a:lnTo>
                <a:lnTo>
                  <a:pt x="306" y="936"/>
                </a:lnTo>
                <a:lnTo>
                  <a:pt x="282" y="932"/>
                </a:lnTo>
                <a:lnTo>
                  <a:pt x="258" y="928"/>
                </a:lnTo>
                <a:lnTo>
                  <a:pt x="238" y="922"/>
                </a:lnTo>
                <a:lnTo>
                  <a:pt x="198" y="908"/>
                </a:lnTo>
                <a:lnTo>
                  <a:pt x="162" y="890"/>
                </a:lnTo>
                <a:lnTo>
                  <a:pt x="130" y="870"/>
                </a:lnTo>
                <a:lnTo>
                  <a:pt x="104" y="846"/>
                </a:lnTo>
                <a:lnTo>
                  <a:pt x="80" y="822"/>
                </a:lnTo>
                <a:lnTo>
                  <a:pt x="60" y="794"/>
                </a:lnTo>
                <a:lnTo>
                  <a:pt x="42" y="766"/>
                </a:lnTo>
                <a:lnTo>
                  <a:pt x="28" y="738"/>
                </a:lnTo>
                <a:lnTo>
                  <a:pt x="18" y="708"/>
                </a:lnTo>
                <a:lnTo>
                  <a:pt x="10" y="678"/>
                </a:lnTo>
                <a:lnTo>
                  <a:pt x="4" y="648"/>
                </a:lnTo>
                <a:lnTo>
                  <a:pt x="2" y="618"/>
                </a:lnTo>
                <a:lnTo>
                  <a:pt x="0" y="590"/>
                </a:lnTo>
                <a:lnTo>
                  <a:pt x="0" y="590"/>
                </a:lnTo>
                <a:lnTo>
                  <a:pt x="2" y="558"/>
                </a:lnTo>
                <a:lnTo>
                  <a:pt x="4" y="526"/>
                </a:lnTo>
                <a:lnTo>
                  <a:pt x="12" y="494"/>
                </a:lnTo>
                <a:lnTo>
                  <a:pt x="20" y="462"/>
                </a:lnTo>
                <a:lnTo>
                  <a:pt x="32" y="432"/>
                </a:lnTo>
                <a:lnTo>
                  <a:pt x="46" y="404"/>
                </a:lnTo>
                <a:lnTo>
                  <a:pt x="64" y="376"/>
                </a:lnTo>
                <a:lnTo>
                  <a:pt x="86" y="350"/>
                </a:lnTo>
                <a:lnTo>
                  <a:pt x="110" y="326"/>
                </a:lnTo>
                <a:lnTo>
                  <a:pt x="138" y="304"/>
                </a:lnTo>
                <a:lnTo>
                  <a:pt x="170" y="284"/>
                </a:lnTo>
                <a:lnTo>
                  <a:pt x="204" y="268"/>
                </a:lnTo>
                <a:lnTo>
                  <a:pt x="244" y="254"/>
                </a:lnTo>
                <a:lnTo>
                  <a:pt x="286" y="244"/>
                </a:lnTo>
                <a:lnTo>
                  <a:pt x="332" y="238"/>
                </a:lnTo>
                <a:lnTo>
                  <a:pt x="384" y="236"/>
                </a:lnTo>
                <a:lnTo>
                  <a:pt x="384" y="236"/>
                </a:lnTo>
                <a:lnTo>
                  <a:pt x="604" y="236"/>
                </a:lnTo>
                <a:lnTo>
                  <a:pt x="604" y="236"/>
                </a:lnTo>
                <a:lnTo>
                  <a:pt x="642" y="238"/>
                </a:lnTo>
                <a:lnTo>
                  <a:pt x="680" y="242"/>
                </a:lnTo>
                <a:lnTo>
                  <a:pt x="714" y="248"/>
                </a:lnTo>
                <a:lnTo>
                  <a:pt x="746" y="258"/>
                </a:lnTo>
                <a:lnTo>
                  <a:pt x="776" y="270"/>
                </a:lnTo>
                <a:lnTo>
                  <a:pt x="804" y="284"/>
                </a:lnTo>
                <a:lnTo>
                  <a:pt x="830" y="300"/>
                </a:lnTo>
                <a:lnTo>
                  <a:pt x="854" y="318"/>
                </a:lnTo>
                <a:lnTo>
                  <a:pt x="876" y="338"/>
                </a:lnTo>
                <a:lnTo>
                  <a:pt x="894" y="358"/>
                </a:lnTo>
                <a:lnTo>
                  <a:pt x="912" y="382"/>
                </a:lnTo>
                <a:lnTo>
                  <a:pt x="926" y="406"/>
                </a:lnTo>
                <a:lnTo>
                  <a:pt x="940" y="432"/>
                </a:lnTo>
                <a:lnTo>
                  <a:pt x="950" y="458"/>
                </a:lnTo>
                <a:lnTo>
                  <a:pt x="958" y="484"/>
                </a:lnTo>
                <a:lnTo>
                  <a:pt x="966" y="514"/>
                </a:lnTo>
                <a:lnTo>
                  <a:pt x="966" y="514"/>
                </a:lnTo>
                <a:lnTo>
                  <a:pt x="1046" y="942"/>
                </a:lnTo>
                <a:lnTo>
                  <a:pt x="1046" y="942"/>
                </a:lnTo>
                <a:lnTo>
                  <a:pt x="1002" y="942"/>
                </a:lnTo>
                <a:lnTo>
                  <a:pt x="1002" y="942"/>
                </a:lnTo>
                <a:close/>
                <a:moveTo>
                  <a:pt x="580" y="334"/>
                </a:moveTo>
                <a:lnTo>
                  <a:pt x="580" y="334"/>
                </a:lnTo>
                <a:lnTo>
                  <a:pt x="392" y="334"/>
                </a:lnTo>
                <a:lnTo>
                  <a:pt x="392" y="334"/>
                </a:lnTo>
                <a:lnTo>
                  <a:pt x="354" y="336"/>
                </a:lnTo>
                <a:lnTo>
                  <a:pt x="318" y="340"/>
                </a:lnTo>
                <a:lnTo>
                  <a:pt x="286" y="348"/>
                </a:lnTo>
                <a:lnTo>
                  <a:pt x="258" y="358"/>
                </a:lnTo>
                <a:lnTo>
                  <a:pt x="232" y="370"/>
                </a:lnTo>
                <a:lnTo>
                  <a:pt x="210" y="384"/>
                </a:lnTo>
                <a:lnTo>
                  <a:pt x="188" y="400"/>
                </a:lnTo>
                <a:lnTo>
                  <a:pt x="170" y="416"/>
                </a:lnTo>
                <a:lnTo>
                  <a:pt x="156" y="436"/>
                </a:lnTo>
                <a:lnTo>
                  <a:pt x="142" y="456"/>
                </a:lnTo>
                <a:lnTo>
                  <a:pt x="132" y="476"/>
                </a:lnTo>
                <a:lnTo>
                  <a:pt x="122" y="498"/>
                </a:lnTo>
                <a:lnTo>
                  <a:pt x="116" y="520"/>
                </a:lnTo>
                <a:lnTo>
                  <a:pt x="112" y="544"/>
                </a:lnTo>
                <a:lnTo>
                  <a:pt x="110" y="566"/>
                </a:lnTo>
                <a:lnTo>
                  <a:pt x="108" y="590"/>
                </a:lnTo>
                <a:lnTo>
                  <a:pt x="108" y="590"/>
                </a:lnTo>
                <a:lnTo>
                  <a:pt x="110" y="612"/>
                </a:lnTo>
                <a:lnTo>
                  <a:pt x="112" y="636"/>
                </a:lnTo>
                <a:lnTo>
                  <a:pt x="116" y="658"/>
                </a:lnTo>
                <a:lnTo>
                  <a:pt x="122" y="680"/>
                </a:lnTo>
                <a:lnTo>
                  <a:pt x="132" y="702"/>
                </a:lnTo>
                <a:lnTo>
                  <a:pt x="142" y="724"/>
                </a:lnTo>
                <a:lnTo>
                  <a:pt x="156" y="744"/>
                </a:lnTo>
                <a:lnTo>
                  <a:pt x="170" y="762"/>
                </a:lnTo>
                <a:lnTo>
                  <a:pt x="188" y="780"/>
                </a:lnTo>
                <a:lnTo>
                  <a:pt x="210" y="796"/>
                </a:lnTo>
                <a:lnTo>
                  <a:pt x="232" y="810"/>
                </a:lnTo>
                <a:lnTo>
                  <a:pt x="258" y="822"/>
                </a:lnTo>
                <a:lnTo>
                  <a:pt x="286" y="830"/>
                </a:lnTo>
                <a:lnTo>
                  <a:pt x="318" y="838"/>
                </a:lnTo>
                <a:lnTo>
                  <a:pt x="354" y="842"/>
                </a:lnTo>
                <a:lnTo>
                  <a:pt x="392" y="844"/>
                </a:lnTo>
                <a:lnTo>
                  <a:pt x="392" y="844"/>
                </a:lnTo>
                <a:lnTo>
                  <a:pt x="580" y="844"/>
                </a:lnTo>
                <a:lnTo>
                  <a:pt x="580" y="844"/>
                </a:lnTo>
                <a:lnTo>
                  <a:pt x="618" y="842"/>
                </a:lnTo>
                <a:lnTo>
                  <a:pt x="654" y="838"/>
                </a:lnTo>
                <a:lnTo>
                  <a:pt x="688" y="830"/>
                </a:lnTo>
                <a:lnTo>
                  <a:pt x="716" y="820"/>
                </a:lnTo>
                <a:lnTo>
                  <a:pt x="744" y="808"/>
                </a:lnTo>
                <a:lnTo>
                  <a:pt x="766" y="794"/>
                </a:lnTo>
                <a:lnTo>
                  <a:pt x="786" y="778"/>
                </a:lnTo>
                <a:lnTo>
                  <a:pt x="804" y="760"/>
                </a:lnTo>
                <a:lnTo>
                  <a:pt x="820" y="740"/>
                </a:lnTo>
                <a:lnTo>
                  <a:pt x="832" y="720"/>
                </a:lnTo>
                <a:lnTo>
                  <a:pt x="842" y="700"/>
                </a:lnTo>
                <a:lnTo>
                  <a:pt x="850" y="678"/>
                </a:lnTo>
                <a:lnTo>
                  <a:pt x="856" y="656"/>
                </a:lnTo>
                <a:lnTo>
                  <a:pt x="860" y="634"/>
                </a:lnTo>
                <a:lnTo>
                  <a:pt x="864" y="610"/>
                </a:lnTo>
                <a:lnTo>
                  <a:pt x="864" y="590"/>
                </a:lnTo>
                <a:lnTo>
                  <a:pt x="864" y="590"/>
                </a:lnTo>
                <a:lnTo>
                  <a:pt x="864" y="570"/>
                </a:lnTo>
                <a:lnTo>
                  <a:pt x="862" y="548"/>
                </a:lnTo>
                <a:lnTo>
                  <a:pt x="858" y="528"/>
                </a:lnTo>
                <a:lnTo>
                  <a:pt x="852" y="506"/>
                </a:lnTo>
                <a:lnTo>
                  <a:pt x="844" y="484"/>
                </a:lnTo>
                <a:lnTo>
                  <a:pt x="834" y="464"/>
                </a:lnTo>
                <a:lnTo>
                  <a:pt x="822" y="444"/>
                </a:lnTo>
                <a:lnTo>
                  <a:pt x="806" y="424"/>
                </a:lnTo>
                <a:lnTo>
                  <a:pt x="790" y="406"/>
                </a:lnTo>
                <a:lnTo>
                  <a:pt x="770" y="388"/>
                </a:lnTo>
                <a:lnTo>
                  <a:pt x="746" y="372"/>
                </a:lnTo>
                <a:lnTo>
                  <a:pt x="720" y="360"/>
                </a:lnTo>
                <a:lnTo>
                  <a:pt x="690" y="350"/>
                </a:lnTo>
                <a:lnTo>
                  <a:pt x="656" y="342"/>
                </a:lnTo>
                <a:lnTo>
                  <a:pt x="620" y="336"/>
                </a:lnTo>
                <a:lnTo>
                  <a:pt x="580" y="334"/>
                </a:lnTo>
                <a:lnTo>
                  <a:pt x="580" y="334"/>
                </a:lnTo>
                <a:close/>
                <a:moveTo>
                  <a:pt x="4384" y="156"/>
                </a:moveTo>
                <a:lnTo>
                  <a:pt x="4384" y="156"/>
                </a:lnTo>
                <a:lnTo>
                  <a:pt x="4394" y="154"/>
                </a:lnTo>
                <a:lnTo>
                  <a:pt x="4404" y="152"/>
                </a:lnTo>
                <a:lnTo>
                  <a:pt x="4414" y="148"/>
                </a:lnTo>
                <a:lnTo>
                  <a:pt x="4422" y="142"/>
                </a:lnTo>
                <a:lnTo>
                  <a:pt x="4430" y="134"/>
                </a:lnTo>
                <a:lnTo>
                  <a:pt x="4434" y="124"/>
                </a:lnTo>
                <a:lnTo>
                  <a:pt x="4438" y="112"/>
                </a:lnTo>
                <a:lnTo>
                  <a:pt x="4438" y="100"/>
                </a:lnTo>
                <a:lnTo>
                  <a:pt x="4438" y="100"/>
                </a:lnTo>
                <a:lnTo>
                  <a:pt x="4438" y="76"/>
                </a:lnTo>
                <a:lnTo>
                  <a:pt x="4438" y="76"/>
                </a:lnTo>
                <a:lnTo>
                  <a:pt x="4438" y="64"/>
                </a:lnTo>
                <a:lnTo>
                  <a:pt x="4434" y="52"/>
                </a:lnTo>
                <a:lnTo>
                  <a:pt x="4430" y="42"/>
                </a:lnTo>
                <a:lnTo>
                  <a:pt x="4422" y="34"/>
                </a:lnTo>
                <a:lnTo>
                  <a:pt x="4414" y="28"/>
                </a:lnTo>
                <a:lnTo>
                  <a:pt x="4404" y="24"/>
                </a:lnTo>
                <a:lnTo>
                  <a:pt x="4394" y="22"/>
                </a:lnTo>
                <a:lnTo>
                  <a:pt x="4384" y="20"/>
                </a:lnTo>
                <a:lnTo>
                  <a:pt x="4384" y="20"/>
                </a:lnTo>
                <a:lnTo>
                  <a:pt x="4372" y="22"/>
                </a:lnTo>
                <a:lnTo>
                  <a:pt x="4362" y="24"/>
                </a:lnTo>
                <a:lnTo>
                  <a:pt x="4352" y="28"/>
                </a:lnTo>
                <a:lnTo>
                  <a:pt x="4344" y="34"/>
                </a:lnTo>
                <a:lnTo>
                  <a:pt x="4338" y="42"/>
                </a:lnTo>
                <a:lnTo>
                  <a:pt x="4332" y="52"/>
                </a:lnTo>
                <a:lnTo>
                  <a:pt x="4328" y="64"/>
                </a:lnTo>
                <a:lnTo>
                  <a:pt x="4328" y="76"/>
                </a:lnTo>
                <a:lnTo>
                  <a:pt x="4328" y="76"/>
                </a:lnTo>
                <a:lnTo>
                  <a:pt x="4328" y="100"/>
                </a:lnTo>
                <a:lnTo>
                  <a:pt x="4328" y="100"/>
                </a:lnTo>
                <a:lnTo>
                  <a:pt x="4328" y="112"/>
                </a:lnTo>
                <a:lnTo>
                  <a:pt x="4332" y="124"/>
                </a:lnTo>
                <a:lnTo>
                  <a:pt x="4336" y="134"/>
                </a:lnTo>
                <a:lnTo>
                  <a:pt x="4344" y="142"/>
                </a:lnTo>
                <a:lnTo>
                  <a:pt x="4352" y="148"/>
                </a:lnTo>
                <a:lnTo>
                  <a:pt x="4362" y="152"/>
                </a:lnTo>
                <a:lnTo>
                  <a:pt x="4372" y="154"/>
                </a:lnTo>
                <a:lnTo>
                  <a:pt x="4384" y="156"/>
                </a:lnTo>
                <a:lnTo>
                  <a:pt x="4384" y="156"/>
                </a:lnTo>
                <a:close/>
                <a:moveTo>
                  <a:pt x="4328" y="236"/>
                </a:moveTo>
                <a:lnTo>
                  <a:pt x="4328" y="236"/>
                </a:lnTo>
                <a:lnTo>
                  <a:pt x="4354" y="236"/>
                </a:lnTo>
                <a:lnTo>
                  <a:pt x="4354" y="236"/>
                </a:lnTo>
                <a:lnTo>
                  <a:pt x="4372" y="238"/>
                </a:lnTo>
                <a:lnTo>
                  <a:pt x="4388" y="242"/>
                </a:lnTo>
                <a:lnTo>
                  <a:pt x="4402" y="248"/>
                </a:lnTo>
                <a:lnTo>
                  <a:pt x="4414" y="256"/>
                </a:lnTo>
                <a:lnTo>
                  <a:pt x="4424" y="268"/>
                </a:lnTo>
                <a:lnTo>
                  <a:pt x="4432" y="284"/>
                </a:lnTo>
                <a:lnTo>
                  <a:pt x="4436" y="304"/>
                </a:lnTo>
                <a:lnTo>
                  <a:pt x="4438" y="328"/>
                </a:lnTo>
                <a:lnTo>
                  <a:pt x="4438" y="328"/>
                </a:lnTo>
                <a:lnTo>
                  <a:pt x="4438" y="942"/>
                </a:lnTo>
                <a:lnTo>
                  <a:pt x="4438" y="942"/>
                </a:lnTo>
                <a:lnTo>
                  <a:pt x="4410" y="942"/>
                </a:lnTo>
                <a:lnTo>
                  <a:pt x="4410" y="942"/>
                </a:lnTo>
                <a:lnTo>
                  <a:pt x="4390" y="940"/>
                </a:lnTo>
                <a:lnTo>
                  <a:pt x="4374" y="936"/>
                </a:lnTo>
                <a:lnTo>
                  <a:pt x="4360" y="930"/>
                </a:lnTo>
                <a:lnTo>
                  <a:pt x="4348" y="920"/>
                </a:lnTo>
                <a:lnTo>
                  <a:pt x="4340" y="908"/>
                </a:lnTo>
                <a:lnTo>
                  <a:pt x="4334" y="892"/>
                </a:lnTo>
                <a:lnTo>
                  <a:pt x="4330" y="874"/>
                </a:lnTo>
                <a:lnTo>
                  <a:pt x="4328" y="852"/>
                </a:lnTo>
                <a:lnTo>
                  <a:pt x="4328" y="852"/>
                </a:lnTo>
                <a:lnTo>
                  <a:pt x="4328" y="236"/>
                </a:lnTo>
                <a:lnTo>
                  <a:pt x="4328" y="236"/>
                </a:lnTo>
                <a:close/>
                <a:moveTo>
                  <a:pt x="1210" y="328"/>
                </a:moveTo>
                <a:lnTo>
                  <a:pt x="1210" y="328"/>
                </a:lnTo>
                <a:lnTo>
                  <a:pt x="1230" y="312"/>
                </a:lnTo>
                <a:lnTo>
                  <a:pt x="1252" y="296"/>
                </a:lnTo>
                <a:lnTo>
                  <a:pt x="1280" y="280"/>
                </a:lnTo>
                <a:lnTo>
                  <a:pt x="1310" y="266"/>
                </a:lnTo>
                <a:lnTo>
                  <a:pt x="1344" y="254"/>
                </a:lnTo>
                <a:lnTo>
                  <a:pt x="1382" y="244"/>
                </a:lnTo>
                <a:lnTo>
                  <a:pt x="1424" y="238"/>
                </a:lnTo>
                <a:lnTo>
                  <a:pt x="1472" y="236"/>
                </a:lnTo>
                <a:lnTo>
                  <a:pt x="1472" y="236"/>
                </a:lnTo>
                <a:lnTo>
                  <a:pt x="1692" y="236"/>
                </a:lnTo>
                <a:lnTo>
                  <a:pt x="1692" y="236"/>
                </a:lnTo>
                <a:lnTo>
                  <a:pt x="1718" y="238"/>
                </a:lnTo>
                <a:lnTo>
                  <a:pt x="1744" y="238"/>
                </a:lnTo>
                <a:lnTo>
                  <a:pt x="1770" y="242"/>
                </a:lnTo>
                <a:lnTo>
                  <a:pt x="1794" y="246"/>
                </a:lnTo>
                <a:lnTo>
                  <a:pt x="1816" y="250"/>
                </a:lnTo>
                <a:lnTo>
                  <a:pt x="1838" y="256"/>
                </a:lnTo>
                <a:lnTo>
                  <a:pt x="1878" y="270"/>
                </a:lnTo>
                <a:lnTo>
                  <a:pt x="1912" y="288"/>
                </a:lnTo>
                <a:lnTo>
                  <a:pt x="1944" y="308"/>
                </a:lnTo>
                <a:lnTo>
                  <a:pt x="1972" y="332"/>
                </a:lnTo>
                <a:lnTo>
                  <a:pt x="1996" y="356"/>
                </a:lnTo>
                <a:lnTo>
                  <a:pt x="2016" y="384"/>
                </a:lnTo>
                <a:lnTo>
                  <a:pt x="2032" y="412"/>
                </a:lnTo>
                <a:lnTo>
                  <a:pt x="2046" y="440"/>
                </a:lnTo>
                <a:lnTo>
                  <a:pt x="2058" y="470"/>
                </a:lnTo>
                <a:lnTo>
                  <a:pt x="2066" y="500"/>
                </a:lnTo>
                <a:lnTo>
                  <a:pt x="2070" y="530"/>
                </a:lnTo>
                <a:lnTo>
                  <a:pt x="2074" y="560"/>
                </a:lnTo>
                <a:lnTo>
                  <a:pt x="2074" y="590"/>
                </a:lnTo>
                <a:lnTo>
                  <a:pt x="2074" y="590"/>
                </a:lnTo>
                <a:lnTo>
                  <a:pt x="2074" y="620"/>
                </a:lnTo>
                <a:lnTo>
                  <a:pt x="2070" y="652"/>
                </a:lnTo>
                <a:lnTo>
                  <a:pt x="2064" y="684"/>
                </a:lnTo>
                <a:lnTo>
                  <a:pt x="2054" y="716"/>
                </a:lnTo>
                <a:lnTo>
                  <a:pt x="2042" y="746"/>
                </a:lnTo>
                <a:lnTo>
                  <a:pt x="2028" y="774"/>
                </a:lnTo>
                <a:lnTo>
                  <a:pt x="2010" y="802"/>
                </a:lnTo>
                <a:lnTo>
                  <a:pt x="1988" y="828"/>
                </a:lnTo>
                <a:lnTo>
                  <a:pt x="1964" y="852"/>
                </a:lnTo>
                <a:lnTo>
                  <a:pt x="1936" y="874"/>
                </a:lnTo>
                <a:lnTo>
                  <a:pt x="1906" y="894"/>
                </a:lnTo>
                <a:lnTo>
                  <a:pt x="1870" y="910"/>
                </a:lnTo>
                <a:lnTo>
                  <a:pt x="1832" y="924"/>
                </a:lnTo>
                <a:lnTo>
                  <a:pt x="1788" y="934"/>
                </a:lnTo>
                <a:lnTo>
                  <a:pt x="1742" y="940"/>
                </a:lnTo>
                <a:lnTo>
                  <a:pt x="1692" y="942"/>
                </a:lnTo>
                <a:lnTo>
                  <a:pt x="1692" y="942"/>
                </a:lnTo>
                <a:lnTo>
                  <a:pt x="1472" y="942"/>
                </a:lnTo>
                <a:lnTo>
                  <a:pt x="1472" y="942"/>
                </a:lnTo>
                <a:lnTo>
                  <a:pt x="1432" y="940"/>
                </a:lnTo>
                <a:lnTo>
                  <a:pt x="1394" y="936"/>
                </a:lnTo>
                <a:lnTo>
                  <a:pt x="1358" y="928"/>
                </a:lnTo>
                <a:lnTo>
                  <a:pt x="1324" y="916"/>
                </a:lnTo>
                <a:lnTo>
                  <a:pt x="1290" y="904"/>
                </a:lnTo>
                <a:lnTo>
                  <a:pt x="1260" y="886"/>
                </a:lnTo>
                <a:lnTo>
                  <a:pt x="1232" y="868"/>
                </a:lnTo>
                <a:lnTo>
                  <a:pt x="1206" y="846"/>
                </a:lnTo>
                <a:lnTo>
                  <a:pt x="1184" y="822"/>
                </a:lnTo>
                <a:lnTo>
                  <a:pt x="1162" y="796"/>
                </a:lnTo>
                <a:lnTo>
                  <a:pt x="1144" y="766"/>
                </a:lnTo>
                <a:lnTo>
                  <a:pt x="1130" y="734"/>
                </a:lnTo>
                <a:lnTo>
                  <a:pt x="1118" y="702"/>
                </a:lnTo>
                <a:lnTo>
                  <a:pt x="1110" y="666"/>
                </a:lnTo>
                <a:lnTo>
                  <a:pt x="1104" y="628"/>
                </a:lnTo>
                <a:lnTo>
                  <a:pt x="1102" y="590"/>
                </a:lnTo>
                <a:lnTo>
                  <a:pt x="1102" y="590"/>
                </a:lnTo>
                <a:lnTo>
                  <a:pt x="1102" y="0"/>
                </a:lnTo>
                <a:lnTo>
                  <a:pt x="1102" y="0"/>
                </a:lnTo>
                <a:lnTo>
                  <a:pt x="1136" y="0"/>
                </a:lnTo>
                <a:lnTo>
                  <a:pt x="1136" y="0"/>
                </a:lnTo>
                <a:lnTo>
                  <a:pt x="1154" y="0"/>
                </a:lnTo>
                <a:lnTo>
                  <a:pt x="1168" y="4"/>
                </a:lnTo>
                <a:lnTo>
                  <a:pt x="1180" y="10"/>
                </a:lnTo>
                <a:lnTo>
                  <a:pt x="1192" y="18"/>
                </a:lnTo>
                <a:lnTo>
                  <a:pt x="1200" y="28"/>
                </a:lnTo>
                <a:lnTo>
                  <a:pt x="1206" y="40"/>
                </a:lnTo>
                <a:lnTo>
                  <a:pt x="1210" y="54"/>
                </a:lnTo>
                <a:lnTo>
                  <a:pt x="1210" y="70"/>
                </a:lnTo>
                <a:lnTo>
                  <a:pt x="1210" y="70"/>
                </a:lnTo>
                <a:lnTo>
                  <a:pt x="1210" y="328"/>
                </a:lnTo>
                <a:lnTo>
                  <a:pt x="1210" y="328"/>
                </a:lnTo>
                <a:close/>
                <a:moveTo>
                  <a:pt x="1496" y="844"/>
                </a:moveTo>
                <a:lnTo>
                  <a:pt x="1496" y="844"/>
                </a:lnTo>
                <a:lnTo>
                  <a:pt x="1684" y="844"/>
                </a:lnTo>
                <a:lnTo>
                  <a:pt x="1684" y="844"/>
                </a:lnTo>
                <a:lnTo>
                  <a:pt x="1722" y="842"/>
                </a:lnTo>
                <a:lnTo>
                  <a:pt x="1756" y="838"/>
                </a:lnTo>
                <a:lnTo>
                  <a:pt x="1788" y="830"/>
                </a:lnTo>
                <a:lnTo>
                  <a:pt x="1816" y="820"/>
                </a:lnTo>
                <a:lnTo>
                  <a:pt x="1842" y="810"/>
                </a:lnTo>
                <a:lnTo>
                  <a:pt x="1866" y="796"/>
                </a:lnTo>
                <a:lnTo>
                  <a:pt x="1886" y="780"/>
                </a:lnTo>
                <a:lnTo>
                  <a:pt x="1904" y="762"/>
                </a:lnTo>
                <a:lnTo>
                  <a:pt x="1920" y="742"/>
                </a:lnTo>
                <a:lnTo>
                  <a:pt x="1932" y="722"/>
                </a:lnTo>
                <a:lnTo>
                  <a:pt x="1944" y="702"/>
                </a:lnTo>
                <a:lnTo>
                  <a:pt x="1952" y="680"/>
                </a:lnTo>
                <a:lnTo>
                  <a:pt x="1958" y="658"/>
                </a:lnTo>
                <a:lnTo>
                  <a:pt x="1964" y="634"/>
                </a:lnTo>
                <a:lnTo>
                  <a:pt x="1966" y="612"/>
                </a:lnTo>
                <a:lnTo>
                  <a:pt x="1966" y="590"/>
                </a:lnTo>
                <a:lnTo>
                  <a:pt x="1966" y="590"/>
                </a:lnTo>
                <a:lnTo>
                  <a:pt x="1966" y="566"/>
                </a:lnTo>
                <a:lnTo>
                  <a:pt x="1964" y="544"/>
                </a:lnTo>
                <a:lnTo>
                  <a:pt x="1958" y="520"/>
                </a:lnTo>
                <a:lnTo>
                  <a:pt x="1952" y="498"/>
                </a:lnTo>
                <a:lnTo>
                  <a:pt x="1944" y="476"/>
                </a:lnTo>
                <a:lnTo>
                  <a:pt x="1932" y="456"/>
                </a:lnTo>
                <a:lnTo>
                  <a:pt x="1920" y="436"/>
                </a:lnTo>
                <a:lnTo>
                  <a:pt x="1904" y="416"/>
                </a:lnTo>
                <a:lnTo>
                  <a:pt x="1886" y="398"/>
                </a:lnTo>
                <a:lnTo>
                  <a:pt x="1866" y="382"/>
                </a:lnTo>
                <a:lnTo>
                  <a:pt x="1842" y="370"/>
                </a:lnTo>
                <a:lnTo>
                  <a:pt x="1816" y="358"/>
                </a:lnTo>
                <a:lnTo>
                  <a:pt x="1788" y="348"/>
                </a:lnTo>
                <a:lnTo>
                  <a:pt x="1756" y="340"/>
                </a:lnTo>
                <a:lnTo>
                  <a:pt x="1722" y="336"/>
                </a:lnTo>
                <a:lnTo>
                  <a:pt x="1684" y="334"/>
                </a:lnTo>
                <a:lnTo>
                  <a:pt x="1684" y="334"/>
                </a:lnTo>
                <a:lnTo>
                  <a:pt x="1496" y="334"/>
                </a:lnTo>
                <a:lnTo>
                  <a:pt x="1496" y="334"/>
                </a:lnTo>
                <a:lnTo>
                  <a:pt x="1456" y="336"/>
                </a:lnTo>
                <a:lnTo>
                  <a:pt x="1420" y="340"/>
                </a:lnTo>
                <a:lnTo>
                  <a:pt x="1388" y="348"/>
                </a:lnTo>
                <a:lnTo>
                  <a:pt x="1358" y="358"/>
                </a:lnTo>
                <a:lnTo>
                  <a:pt x="1332" y="370"/>
                </a:lnTo>
                <a:lnTo>
                  <a:pt x="1308" y="384"/>
                </a:lnTo>
                <a:lnTo>
                  <a:pt x="1288" y="402"/>
                </a:lnTo>
                <a:lnTo>
                  <a:pt x="1270" y="418"/>
                </a:lnTo>
                <a:lnTo>
                  <a:pt x="1256" y="438"/>
                </a:lnTo>
                <a:lnTo>
                  <a:pt x="1242" y="458"/>
                </a:lnTo>
                <a:lnTo>
                  <a:pt x="1232" y="480"/>
                </a:lnTo>
                <a:lnTo>
                  <a:pt x="1224" y="500"/>
                </a:lnTo>
                <a:lnTo>
                  <a:pt x="1218" y="524"/>
                </a:lnTo>
                <a:lnTo>
                  <a:pt x="1214" y="546"/>
                </a:lnTo>
                <a:lnTo>
                  <a:pt x="1212" y="568"/>
                </a:lnTo>
                <a:lnTo>
                  <a:pt x="1210" y="590"/>
                </a:lnTo>
                <a:lnTo>
                  <a:pt x="1210" y="590"/>
                </a:lnTo>
                <a:lnTo>
                  <a:pt x="1212" y="608"/>
                </a:lnTo>
                <a:lnTo>
                  <a:pt x="1214" y="630"/>
                </a:lnTo>
                <a:lnTo>
                  <a:pt x="1218" y="650"/>
                </a:lnTo>
                <a:lnTo>
                  <a:pt x="1224" y="672"/>
                </a:lnTo>
                <a:lnTo>
                  <a:pt x="1232" y="694"/>
                </a:lnTo>
                <a:lnTo>
                  <a:pt x="1242" y="714"/>
                </a:lnTo>
                <a:lnTo>
                  <a:pt x="1254" y="736"/>
                </a:lnTo>
                <a:lnTo>
                  <a:pt x="1268" y="754"/>
                </a:lnTo>
                <a:lnTo>
                  <a:pt x="1286" y="774"/>
                </a:lnTo>
                <a:lnTo>
                  <a:pt x="1306" y="790"/>
                </a:lnTo>
                <a:lnTo>
                  <a:pt x="1328" y="806"/>
                </a:lnTo>
                <a:lnTo>
                  <a:pt x="1356" y="818"/>
                </a:lnTo>
                <a:lnTo>
                  <a:pt x="1384" y="830"/>
                </a:lnTo>
                <a:lnTo>
                  <a:pt x="1418" y="838"/>
                </a:lnTo>
                <a:lnTo>
                  <a:pt x="1456" y="842"/>
                </a:lnTo>
                <a:lnTo>
                  <a:pt x="1496" y="844"/>
                </a:lnTo>
                <a:lnTo>
                  <a:pt x="1496" y="844"/>
                </a:lnTo>
                <a:close/>
                <a:moveTo>
                  <a:pt x="2294" y="328"/>
                </a:moveTo>
                <a:lnTo>
                  <a:pt x="2294" y="328"/>
                </a:lnTo>
                <a:lnTo>
                  <a:pt x="2312" y="312"/>
                </a:lnTo>
                <a:lnTo>
                  <a:pt x="2336" y="296"/>
                </a:lnTo>
                <a:lnTo>
                  <a:pt x="2362" y="280"/>
                </a:lnTo>
                <a:lnTo>
                  <a:pt x="2392" y="266"/>
                </a:lnTo>
                <a:lnTo>
                  <a:pt x="2426" y="254"/>
                </a:lnTo>
                <a:lnTo>
                  <a:pt x="2464" y="244"/>
                </a:lnTo>
                <a:lnTo>
                  <a:pt x="2506" y="238"/>
                </a:lnTo>
                <a:lnTo>
                  <a:pt x="2554" y="236"/>
                </a:lnTo>
                <a:lnTo>
                  <a:pt x="2554" y="236"/>
                </a:lnTo>
                <a:lnTo>
                  <a:pt x="2774" y="236"/>
                </a:lnTo>
                <a:lnTo>
                  <a:pt x="2774" y="236"/>
                </a:lnTo>
                <a:lnTo>
                  <a:pt x="2800" y="238"/>
                </a:lnTo>
                <a:lnTo>
                  <a:pt x="2828" y="238"/>
                </a:lnTo>
                <a:lnTo>
                  <a:pt x="2852" y="242"/>
                </a:lnTo>
                <a:lnTo>
                  <a:pt x="2876" y="246"/>
                </a:lnTo>
                <a:lnTo>
                  <a:pt x="2898" y="250"/>
                </a:lnTo>
                <a:lnTo>
                  <a:pt x="2920" y="256"/>
                </a:lnTo>
                <a:lnTo>
                  <a:pt x="2960" y="270"/>
                </a:lnTo>
                <a:lnTo>
                  <a:pt x="2996" y="288"/>
                </a:lnTo>
                <a:lnTo>
                  <a:pt x="3026" y="308"/>
                </a:lnTo>
                <a:lnTo>
                  <a:pt x="3054" y="332"/>
                </a:lnTo>
                <a:lnTo>
                  <a:pt x="3078" y="356"/>
                </a:lnTo>
                <a:lnTo>
                  <a:pt x="3098" y="384"/>
                </a:lnTo>
                <a:lnTo>
                  <a:pt x="3114" y="412"/>
                </a:lnTo>
                <a:lnTo>
                  <a:pt x="3128" y="440"/>
                </a:lnTo>
                <a:lnTo>
                  <a:pt x="3140" y="470"/>
                </a:lnTo>
                <a:lnTo>
                  <a:pt x="3148" y="500"/>
                </a:lnTo>
                <a:lnTo>
                  <a:pt x="3152" y="530"/>
                </a:lnTo>
                <a:lnTo>
                  <a:pt x="3156" y="560"/>
                </a:lnTo>
                <a:lnTo>
                  <a:pt x="3158" y="590"/>
                </a:lnTo>
                <a:lnTo>
                  <a:pt x="3158" y="590"/>
                </a:lnTo>
                <a:lnTo>
                  <a:pt x="3156" y="620"/>
                </a:lnTo>
                <a:lnTo>
                  <a:pt x="3152" y="652"/>
                </a:lnTo>
                <a:lnTo>
                  <a:pt x="3146" y="684"/>
                </a:lnTo>
                <a:lnTo>
                  <a:pt x="3136" y="716"/>
                </a:lnTo>
                <a:lnTo>
                  <a:pt x="3126" y="746"/>
                </a:lnTo>
                <a:lnTo>
                  <a:pt x="3110" y="774"/>
                </a:lnTo>
                <a:lnTo>
                  <a:pt x="3092" y="802"/>
                </a:lnTo>
                <a:lnTo>
                  <a:pt x="3072" y="828"/>
                </a:lnTo>
                <a:lnTo>
                  <a:pt x="3046" y="852"/>
                </a:lnTo>
                <a:lnTo>
                  <a:pt x="3018" y="874"/>
                </a:lnTo>
                <a:lnTo>
                  <a:pt x="2988" y="894"/>
                </a:lnTo>
                <a:lnTo>
                  <a:pt x="2952" y="910"/>
                </a:lnTo>
                <a:lnTo>
                  <a:pt x="2914" y="924"/>
                </a:lnTo>
                <a:lnTo>
                  <a:pt x="2872" y="934"/>
                </a:lnTo>
                <a:lnTo>
                  <a:pt x="2824" y="940"/>
                </a:lnTo>
                <a:lnTo>
                  <a:pt x="2774" y="942"/>
                </a:lnTo>
                <a:lnTo>
                  <a:pt x="2774" y="942"/>
                </a:lnTo>
                <a:lnTo>
                  <a:pt x="2554" y="942"/>
                </a:lnTo>
                <a:lnTo>
                  <a:pt x="2554" y="942"/>
                </a:lnTo>
                <a:lnTo>
                  <a:pt x="2514" y="940"/>
                </a:lnTo>
                <a:lnTo>
                  <a:pt x="2476" y="936"/>
                </a:lnTo>
                <a:lnTo>
                  <a:pt x="2440" y="928"/>
                </a:lnTo>
                <a:lnTo>
                  <a:pt x="2406" y="916"/>
                </a:lnTo>
                <a:lnTo>
                  <a:pt x="2374" y="904"/>
                </a:lnTo>
                <a:lnTo>
                  <a:pt x="2342" y="886"/>
                </a:lnTo>
                <a:lnTo>
                  <a:pt x="2314" y="868"/>
                </a:lnTo>
                <a:lnTo>
                  <a:pt x="2288" y="846"/>
                </a:lnTo>
                <a:lnTo>
                  <a:pt x="2266" y="822"/>
                </a:lnTo>
                <a:lnTo>
                  <a:pt x="2246" y="796"/>
                </a:lnTo>
                <a:lnTo>
                  <a:pt x="2228" y="766"/>
                </a:lnTo>
                <a:lnTo>
                  <a:pt x="2212" y="734"/>
                </a:lnTo>
                <a:lnTo>
                  <a:pt x="2200" y="702"/>
                </a:lnTo>
                <a:lnTo>
                  <a:pt x="2192" y="666"/>
                </a:lnTo>
                <a:lnTo>
                  <a:pt x="2186" y="628"/>
                </a:lnTo>
                <a:lnTo>
                  <a:pt x="2184" y="590"/>
                </a:lnTo>
                <a:lnTo>
                  <a:pt x="2184" y="590"/>
                </a:lnTo>
                <a:lnTo>
                  <a:pt x="2184" y="0"/>
                </a:lnTo>
                <a:lnTo>
                  <a:pt x="2184" y="0"/>
                </a:lnTo>
                <a:lnTo>
                  <a:pt x="2218" y="0"/>
                </a:lnTo>
                <a:lnTo>
                  <a:pt x="2218" y="0"/>
                </a:lnTo>
                <a:lnTo>
                  <a:pt x="2236" y="0"/>
                </a:lnTo>
                <a:lnTo>
                  <a:pt x="2250" y="4"/>
                </a:lnTo>
                <a:lnTo>
                  <a:pt x="2264" y="10"/>
                </a:lnTo>
                <a:lnTo>
                  <a:pt x="2274" y="18"/>
                </a:lnTo>
                <a:lnTo>
                  <a:pt x="2282" y="28"/>
                </a:lnTo>
                <a:lnTo>
                  <a:pt x="2288" y="40"/>
                </a:lnTo>
                <a:lnTo>
                  <a:pt x="2292" y="54"/>
                </a:lnTo>
                <a:lnTo>
                  <a:pt x="2294" y="70"/>
                </a:lnTo>
                <a:lnTo>
                  <a:pt x="2294" y="70"/>
                </a:lnTo>
                <a:lnTo>
                  <a:pt x="2294" y="328"/>
                </a:lnTo>
                <a:lnTo>
                  <a:pt x="2294" y="328"/>
                </a:lnTo>
                <a:close/>
                <a:moveTo>
                  <a:pt x="2578" y="844"/>
                </a:moveTo>
                <a:lnTo>
                  <a:pt x="2578" y="844"/>
                </a:lnTo>
                <a:lnTo>
                  <a:pt x="2766" y="844"/>
                </a:lnTo>
                <a:lnTo>
                  <a:pt x="2766" y="844"/>
                </a:lnTo>
                <a:lnTo>
                  <a:pt x="2804" y="842"/>
                </a:lnTo>
                <a:lnTo>
                  <a:pt x="2838" y="838"/>
                </a:lnTo>
                <a:lnTo>
                  <a:pt x="2870" y="830"/>
                </a:lnTo>
                <a:lnTo>
                  <a:pt x="2900" y="820"/>
                </a:lnTo>
                <a:lnTo>
                  <a:pt x="2924" y="810"/>
                </a:lnTo>
                <a:lnTo>
                  <a:pt x="2948" y="796"/>
                </a:lnTo>
                <a:lnTo>
                  <a:pt x="2968" y="780"/>
                </a:lnTo>
                <a:lnTo>
                  <a:pt x="2986" y="762"/>
                </a:lnTo>
                <a:lnTo>
                  <a:pt x="3002" y="742"/>
                </a:lnTo>
                <a:lnTo>
                  <a:pt x="3014" y="722"/>
                </a:lnTo>
                <a:lnTo>
                  <a:pt x="3026" y="702"/>
                </a:lnTo>
                <a:lnTo>
                  <a:pt x="3034" y="680"/>
                </a:lnTo>
                <a:lnTo>
                  <a:pt x="3040" y="658"/>
                </a:lnTo>
                <a:lnTo>
                  <a:pt x="3046" y="634"/>
                </a:lnTo>
                <a:lnTo>
                  <a:pt x="3048" y="612"/>
                </a:lnTo>
                <a:lnTo>
                  <a:pt x="3048" y="590"/>
                </a:lnTo>
                <a:lnTo>
                  <a:pt x="3048" y="590"/>
                </a:lnTo>
                <a:lnTo>
                  <a:pt x="3048" y="566"/>
                </a:lnTo>
                <a:lnTo>
                  <a:pt x="3046" y="544"/>
                </a:lnTo>
                <a:lnTo>
                  <a:pt x="3040" y="520"/>
                </a:lnTo>
                <a:lnTo>
                  <a:pt x="3034" y="498"/>
                </a:lnTo>
                <a:lnTo>
                  <a:pt x="3026" y="476"/>
                </a:lnTo>
                <a:lnTo>
                  <a:pt x="3014" y="456"/>
                </a:lnTo>
                <a:lnTo>
                  <a:pt x="3002" y="436"/>
                </a:lnTo>
                <a:lnTo>
                  <a:pt x="2986" y="416"/>
                </a:lnTo>
                <a:lnTo>
                  <a:pt x="2968" y="398"/>
                </a:lnTo>
                <a:lnTo>
                  <a:pt x="2948" y="382"/>
                </a:lnTo>
                <a:lnTo>
                  <a:pt x="2924" y="370"/>
                </a:lnTo>
                <a:lnTo>
                  <a:pt x="2900" y="358"/>
                </a:lnTo>
                <a:lnTo>
                  <a:pt x="2870" y="348"/>
                </a:lnTo>
                <a:lnTo>
                  <a:pt x="2838" y="340"/>
                </a:lnTo>
                <a:lnTo>
                  <a:pt x="2804" y="336"/>
                </a:lnTo>
                <a:lnTo>
                  <a:pt x="2766" y="334"/>
                </a:lnTo>
                <a:lnTo>
                  <a:pt x="2766" y="334"/>
                </a:lnTo>
                <a:lnTo>
                  <a:pt x="2578" y="334"/>
                </a:lnTo>
                <a:lnTo>
                  <a:pt x="2578" y="334"/>
                </a:lnTo>
                <a:lnTo>
                  <a:pt x="2538" y="336"/>
                </a:lnTo>
                <a:lnTo>
                  <a:pt x="2502" y="340"/>
                </a:lnTo>
                <a:lnTo>
                  <a:pt x="2470" y="348"/>
                </a:lnTo>
                <a:lnTo>
                  <a:pt x="2440" y="358"/>
                </a:lnTo>
                <a:lnTo>
                  <a:pt x="2414" y="370"/>
                </a:lnTo>
                <a:lnTo>
                  <a:pt x="2390" y="384"/>
                </a:lnTo>
                <a:lnTo>
                  <a:pt x="2370" y="402"/>
                </a:lnTo>
                <a:lnTo>
                  <a:pt x="2352" y="418"/>
                </a:lnTo>
                <a:lnTo>
                  <a:pt x="2338" y="438"/>
                </a:lnTo>
                <a:lnTo>
                  <a:pt x="2326" y="458"/>
                </a:lnTo>
                <a:lnTo>
                  <a:pt x="2314" y="480"/>
                </a:lnTo>
                <a:lnTo>
                  <a:pt x="2306" y="500"/>
                </a:lnTo>
                <a:lnTo>
                  <a:pt x="2300" y="524"/>
                </a:lnTo>
                <a:lnTo>
                  <a:pt x="2296" y="546"/>
                </a:lnTo>
                <a:lnTo>
                  <a:pt x="2294" y="568"/>
                </a:lnTo>
                <a:lnTo>
                  <a:pt x="2294" y="590"/>
                </a:lnTo>
                <a:lnTo>
                  <a:pt x="2294" y="590"/>
                </a:lnTo>
                <a:lnTo>
                  <a:pt x="2294" y="608"/>
                </a:lnTo>
                <a:lnTo>
                  <a:pt x="2296" y="630"/>
                </a:lnTo>
                <a:lnTo>
                  <a:pt x="2300" y="650"/>
                </a:lnTo>
                <a:lnTo>
                  <a:pt x="2306" y="672"/>
                </a:lnTo>
                <a:lnTo>
                  <a:pt x="2314" y="694"/>
                </a:lnTo>
                <a:lnTo>
                  <a:pt x="2324" y="714"/>
                </a:lnTo>
                <a:lnTo>
                  <a:pt x="2336" y="736"/>
                </a:lnTo>
                <a:lnTo>
                  <a:pt x="2350" y="754"/>
                </a:lnTo>
                <a:lnTo>
                  <a:pt x="2368" y="774"/>
                </a:lnTo>
                <a:lnTo>
                  <a:pt x="2388" y="790"/>
                </a:lnTo>
                <a:lnTo>
                  <a:pt x="2412" y="806"/>
                </a:lnTo>
                <a:lnTo>
                  <a:pt x="2438" y="818"/>
                </a:lnTo>
                <a:lnTo>
                  <a:pt x="2468" y="830"/>
                </a:lnTo>
                <a:lnTo>
                  <a:pt x="2500" y="838"/>
                </a:lnTo>
                <a:lnTo>
                  <a:pt x="2538" y="842"/>
                </a:lnTo>
                <a:lnTo>
                  <a:pt x="2578" y="844"/>
                </a:lnTo>
                <a:lnTo>
                  <a:pt x="2578" y="84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77" tIns="34289" rIns="68577" bIns="34289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50000"/>
              </a:spcAft>
            </a:pPr>
            <a:endParaRPr lang="en-US" sz="1725" dirty="0">
              <a:solidFill>
                <a:srgbClr val="071D49"/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293" y="0"/>
            <a:ext cx="4229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8420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EE070-AF0A-4C43-A50B-C05946D0A43E}" type="datetime1">
              <a:rPr lang="en-US" altLang="en-US"/>
              <a:pPr>
                <a:defRPr/>
              </a:pPr>
              <a:t>5/27/20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13254-7527-684F-9F29-C300C1E95C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3735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">
    <p:bg bwMode="gray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Rectangle 1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76318" y="1657886"/>
            <a:ext cx="5495103" cy="2220219"/>
          </a:xfrm>
        </p:spPr>
        <p:txBody>
          <a:bodyPr anchor="b"/>
          <a:lstStyle>
            <a:lvl1pPr>
              <a:lnSpc>
                <a:spcPct val="85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676318" y="4075350"/>
            <a:ext cx="5495103" cy="336223"/>
          </a:xfrm>
        </p:spPr>
        <p:txBody>
          <a:bodyPr anchor="t"/>
          <a:lstStyle>
            <a:lvl1pPr marL="0" indent="0">
              <a:lnSpc>
                <a:spcPct val="100000"/>
              </a:lnSpc>
              <a:spcAft>
                <a:spcPct val="0"/>
              </a:spcAft>
              <a:buFontTx/>
              <a:buNone/>
              <a:defRPr sz="15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reeform 4"/>
          <p:cNvSpPr>
            <a:spLocks/>
          </p:cNvSpPr>
          <p:nvPr userDrawn="1"/>
        </p:nvSpPr>
        <p:spPr bwMode="gray">
          <a:xfrm>
            <a:off x="6093884" y="1530351"/>
            <a:ext cx="167216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24765 w 94692"/>
              <a:gd name="T5" fmla="*/ 0 h 3865545"/>
              <a:gd name="T6" fmla="*/ 124765 w 94692"/>
              <a:gd name="T7" fmla="*/ 3797010 h 3865545"/>
              <a:gd name="T8" fmla="*/ 0 w 94692"/>
              <a:gd name="T9" fmla="*/ 3797010 h 3865545"/>
              <a:gd name="T10" fmla="*/ 0 w 94692"/>
              <a:gd name="T11" fmla="*/ 3797010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77" tIns="34289" rIns="68577" bIns="34289" anchor="ctr"/>
          <a:lstStyle/>
          <a:p>
            <a:pPr algn="ctr" fontAlgn="base">
              <a:spcBef>
                <a:spcPct val="50000"/>
              </a:spcBef>
              <a:spcAft>
                <a:spcPct val="50000"/>
              </a:spcAft>
            </a:pPr>
            <a:endParaRPr lang="en-US" sz="1725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reeform 5"/>
          <p:cNvSpPr>
            <a:spLocks noEditPoints="1"/>
          </p:cNvSpPr>
          <p:nvPr userDrawn="1"/>
        </p:nvSpPr>
        <p:spPr bwMode="auto">
          <a:xfrm>
            <a:off x="528214" y="485309"/>
            <a:ext cx="1382697" cy="240557"/>
          </a:xfrm>
          <a:custGeom>
            <a:avLst/>
            <a:gdLst/>
            <a:ahLst/>
            <a:cxnLst>
              <a:cxn ang="0">
                <a:pos x="4946" y="844"/>
              </a:cxn>
              <a:cxn ang="0">
                <a:pos x="4698" y="724"/>
              </a:cxn>
              <a:cxn ang="0">
                <a:pos x="5358" y="618"/>
              </a:cxn>
              <a:cxn ang="0">
                <a:pos x="5472" y="438"/>
              </a:cxn>
              <a:cxn ang="0">
                <a:pos x="5376" y="266"/>
              </a:cxn>
              <a:cxn ang="0">
                <a:pos x="4758" y="270"/>
              </a:cxn>
              <a:cxn ang="0">
                <a:pos x="4558" y="590"/>
              </a:cxn>
              <a:cxn ang="0">
                <a:pos x="4728" y="896"/>
              </a:cxn>
              <a:cxn ang="0">
                <a:pos x="5238" y="334"/>
              </a:cxn>
              <a:cxn ang="0">
                <a:pos x="5362" y="422"/>
              </a:cxn>
              <a:cxn ang="0">
                <a:pos x="5272" y="538"/>
              </a:cxn>
              <a:cxn ang="0">
                <a:pos x="4732" y="412"/>
              </a:cxn>
              <a:cxn ang="0">
                <a:pos x="3740" y="924"/>
              </a:cxn>
              <a:cxn ang="0">
                <a:pos x="3634" y="930"/>
              </a:cxn>
              <a:cxn ang="0">
                <a:pos x="3276" y="264"/>
              </a:cxn>
              <a:cxn ang="0">
                <a:pos x="4140" y="240"/>
              </a:cxn>
              <a:cxn ang="0">
                <a:pos x="960" y="932"/>
              </a:cxn>
              <a:cxn ang="0">
                <a:pos x="818" y="886"/>
              </a:cxn>
              <a:cxn ang="0">
                <a:pos x="356" y="942"/>
              </a:cxn>
              <a:cxn ang="0">
                <a:pos x="42" y="766"/>
              </a:cxn>
              <a:cxn ang="0">
                <a:pos x="32" y="432"/>
              </a:cxn>
              <a:cxn ang="0">
                <a:pos x="384" y="236"/>
              </a:cxn>
              <a:cxn ang="0">
                <a:pos x="894" y="358"/>
              </a:cxn>
              <a:cxn ang="0">
                <a:pos x="580" y="334"/>
              </a:cxn>
              <a:cxn ang="0">
                <a:pos x="156" y="436"/>
              </a:cxn>
              <a:cxn ang="0">
                <a:pos x="122" y="680"/>
              </a:cxn>
              <a:cxn ang="0">
                <a:pos x="392" y="844"/>
              </a:cxn>
              <a:cxn ang="0">
                <a:pos x="820" y="740"/>
              </a:cxn>
              <a:cxn ang="0">
                <a:pos x="852" y="506"/>
              </a:cxn>
              <a:cxn ang="0">
                <a:pos x="580" y="334"/>
              </a:cxn>
              <a:cxn ang="0">
                <a:pos x="4438" y="100"/>
              </a:cxn>
              <a:cxn ang="0">
                <a:pos x="4372" y="22"/>
              </a:cxn>
              <a:cxn ang="0">
                <a:pos x="4332" y="124"/>
              </a:cxn>
              <a:cxn ang="0">
                <a:pos x="4372" y="238"/>
              </a:cxn>
              <a:cxn ang="0">
                <a:pos x="4410" y="942"/>
              </a:cxn>
              <a:cxn ang="0">
                <a:pos x="1210" y="328"/>
              </a:cxn>
              <a:cxn ang="0">
                <a:pos x="1692" y="236"/>
              </a:cxn>
              <a:cxn ang="0">
                <a:pos x="2016" y="384"/>
              </a:cxn>
              <a:cxn ang="0">
                <a:pos x="2054" y="716"/>
              </a:cxn>
              <a:cxn ang="0">
                <a:pos x="1692" y="942"/>
              </a:cxn>
              <a:cxn ang="0">
                <a:pos x="1184" y="822"/>
              </a:cxn>
              <a:cxn ang="0">
                <a:pos x="1136" y="0"/>
              </a:cxn>
              <a:cxn ang="0">
                <a:pos x="1496" y="844"/>
              </a:cxn>
              <a:cxn ang="0">
                <a:pos x="1920" y="742"/>
              </a:cxn>
              <a:cxn ang="0">
                <a:pos x="1952" y="498"/>
              </a:cxn>
              <a:cxn ang="0">
                <a:pos x="1684" y="334"/>
              </a:cxn>
              <a:cxn ang="0">
                <a:pos x="1256" y="438"/>
              </a:cxn>
              <a:cxn ang="0">
                <a:pos x="1224" y="672"/>
              </a:cxn>
              <a:cxn ang="0">
                <a:pos x="1496" y="844"/>
              </a:cxn>
              <a:cxn ang="0">
                <a:pos x="2554" y="236"/>
              </a:cxn>
              <a:cxn ang="0">
                <a:pos x="3054" y="332"/>
              </a:cxn>
              <a:cxn ang="0">
                <a:pos x="3152" y="652"/>
              </a:cxn>
              <a:cxn ang="0">
                <a:pos x="2872" y="934"/>
              </a:cxn>
              <a:cxn ang="0">
                <a:pos x="2314" y="868"/>
              </a:cxn>
              <a:cxn ang="0">
                <a:pos x="2184" y="0"/>
              </a:cxn>
              <a:cxn ang="0">
                <a:pos x="2294" y="328"/>
              </a:cxn>
              <a:cxn ang="0">
                <a:pos x="2968" y="780"/>
              </a:cxn>
              <a:cxn ang="0">
                <a:pos x="3046" y="544"/>
              </a:cxn>
              <a:cxn ang="0">
                <a:pos x="2838" y="340"/>
              </a:cxn>
              <a:cxn ang="0">
                <a:pos x="2370" y="402"/>
              </a:cxn>
              <a:cxn ang="0">
                <a:pos x="2296" y="630"/>
              </a:cxn>
              <a:cxn ang="0">
                <a:pos x="2500" y="838"/>
              </a:cxn>
            </a:cxnLst>
            <a:rect l="0" t="0" r="r" b="b"/>
            <a:pathLst>
              <a:path w="5472" h="952">
                <a:moveTo>
                  <a:pt x="5454" y="922"/>
                </a:moveTo>
                <a:lnTo>
                  <a:pt x="5454" y="922"/>
                </a:lnTo>
                <a:lnTo>
                  <a:pt x="5452" y="902"/>
                </a:lnTo>
                <a:lnTo>
                  <a:pt x="5448" y="886"/>
                </a:lnTo>
                <a:lnTo>
                  <a:pt x="5440" y="872"/>
                </a:lnTo>
                <a:lnTo>
                  <a:pt x="5430" y="862"/>
                </a:lnTo>
                <a:lnTo>
                  <a:pt x="5418" y="854"/>
                </a:lnTo>
                <a:lnTo>
                  <a:pt x="5402" y="848"/>
                </a:lnTo>
                <a:lnTo>
                  <a:pt x="5384" y="844"/>
                </a:lnTo>
                <a:lnTo>
                  <a:pt x="5364" y="844"/>
                </a:lnTo>
                <a:lnTo>
                  <a:pt x="5364" y="844"/>
                </a:lnTo>
                <a:lnTo>
                  <a:pt x="4946" y="844"/>
                </a:lnTo>
                <a:lnTo>
                  <a:pt x="4946" y="844"/>
                </a:lnTo>
                <a:lnTo>
                  <a:pt x="4910" y="842"/>
                </a:lnTo>
                <a:lnTo>
                  <a:pt x="4878" y="838"/>
                </a:lnTo>
                <a:lnTo>
                  <a:pt x="4848" y="832"/>
                </a:lnTo>
                <a:lnTo>
                  <a:pt x="4820" y="824"/>
                </a:lnTo>
                <a:lnTo>
                  <a:pt x="4796" y="814"/>
                </a:lnTo>
                <a:lnTo>
                  <a:pt x="4774" y="800"/>
                </a:lnTo>
                <a:lnTo>
                  <a:pt x="4754" y="788"/>
                </a:lnTo>
                <a:lnTo>
                  <a:pt x="4738" y="772"/>
                </a:lnTo>
                <a:lnTo>
                  <a:pt x="4722" y="756"/>
                </a:lnTo>
                <a:lnTo>
                  <a:pt x="4710" y="740"/>
                </a:lnTo>
                <a:lnTo>
                  <a:pt x="4698" y="724"/>
                </a:lnTo>
                <a:lnTo>
                  <a:pt x="4690" y="706"/>
                </a:lnTo>
                <a:lnTo>
                  <a:pt x="4682" y="688"/>
                </a:lnTo>
                <a:lnTo>
                  <a:pt x="4676" y="672"/>
                </a:lnTo>
                <a:lnTo>
                  <a:pt x="4674" y="654"/>
                </a:lnTo>
                <a:lnTo>
                  <a:pt x="4670" y="638"/>
                </a:lnTo>
                <a:lnTo>
                  <a:pt x="4670" y="638"/>
                </a:lnTo>
                <a:lnTo>
                  <a:pt x="5252" y="638"/>
                </a:lnTo>
                <a:lnTo>
                  <a:pt x="5252" y="638"/>
                </a:lnTo>
                <a:lnTo>
                  <a:pt x="5282" y="636"/>
                </a:lnTo>
                <a:lnTo>
                  <a:pt x="5310" y="632"/>
                </a:lnTo>
                <a:lnTo>
                  <a:pt x="5336" y="626"/>
                </a:lnTo>
                <a:lnTo>
                  <a:pt x="5358" y="618"/>
                </a:lnTo>
                <a:lnTo>
                  <a:pt x="5378" y="608"/>
                </a:lnTo>
                <a:lnTo>
                  <a:pt x="5396" y="596"/>
                </a:lnTo>
                <a:lnTo>
                  <a:pt x="5412" y="582"/>
                </a:lnTo>
                <a:lnTo>
                  <a:pt x="5426" y="568"/>
                </a:lnTo>
                <a:lnTo>
                  <a:pt x="5438" y="552"/>
                </a:lnTo>
                <a:lnTo>
                  <a:pt x="5448" y="536"/>
                </a:lnTo>
                <a:lnTo>
                  <a:pt x="5456" y="518"/>
                </a:lnTo>
                <a:lnTo>
                  <a:pt x="5462" y="502"/>
                </a:lnTo>
                <a:lnTo>
                  <a:pt x="5466" y="486"/>
                </a:lnTo>
                <a:lnTo>
                  <a:pt x="5470" y="468"/>
                </a:lnTo>
                <a:lnTo>
                  <a:pt x="5472" y="452"/>
                </a:lnTo>
                <a:lnTo>
                  <a:pt x="5472" y="438"/>
                </a:lnTo>
                <a:lnTo>
                  <a:pt x="5472" y="438"/>
                </a:lnTo>
                <a:lnTo>
                  <a:pt x="5472" y="422"/>
                </a:lnTo>
                <a:lnTo>
                  <a:pt x="5470" y="404"/>
                </a:lnTo>
                <a:lnTo>
                  <a:pt x="5466" y="388"/>
                </a:lnTo>
                <a:lnTo>
                  <a:pt x="5460" y="370"/>
                </a:lnTo>
                <a:lnTo>
                  <a:pt x="5454" y="354"/>
                </a:lnTo>
                <a:lnTo>
                  <a:pt x="5446" y="336"/>
                </a:lnTo>
                <a:lnTo>
                  <a:pt x="5436" y="320"/>
                </a:lnTo>
                <a:lnTo>
                  <a:pt x="5424" y="306"/>
                </a:lnTo>
                <a:lnTo>
                  <a:pt x="5410" y="292"/>
                </a:lnTo>
                <a:lnTo>
                  <a:pt x="5394" y="278"/>
                </a:lnTo>
                <a:lnTo>
                  <a:pt x="5376" y="266"/>
                </a:lnTo>
                <a:lnTo>
                  <a:pt x="5356" y="256"/>
                </a:lnTo>
                <a:lnTo>
                  <a:pt x="5334" y="248"/>
                </a:lnTo>
                <a:lnTo>
                  <a:pt x="5310" y="242"/>
                </a:lnTo>
                <a:lnTo>
                  <a:pt x="5282" y="238"/>
                </a:lnTo>
                <a:lnTo>
                  <a:pt x="5252" y="236"/>
                </a:lnTo>
                <a:lnTo>
                  <a:pt x="5252" y="236"/>
                </a:lnTo>
                <a:lnTo>
                  <a:pt x="4938" y="236"/>
                </a:lnTo>
                <a:lnTo>
                  <a:pt x="4938" y="236"/>
                </a:lnTo>
                <a:lnTo>
                  <a:pt x="4886" y="238"/>
                </a:lnTo>
                <a:lnTo>
                  <a:pt x="4840" y="246"/>
                </a:lnTo>
                <a:lnTo>
                  <a:pt x="4796" y="256"/>
                </a:lnTo>
                <a:lnTo>
                  <a:pt x="4758" y="270"/>
                </a:lnTo>
                <a:lnTo>
                  <a:pt x="4724" y="286"/>
                </a:lnTo>
                <a:lnTo>
                  <a:pt x="4692" y="306"/>
                </a:lnTo>
                <a:lnTo>
                  <a:pt x="4664" y="328"/>
                </a:lnTo>
                <a:lnTo>
                  <a:pt x="4640" y="354"/>
                </a:lnTo>
                <a:lnTo>
                  <a:pt x="4620" y="380"/>
                </a:lnTo>
                <a:lnTo>
                  <a:pt x="4602" y="408"/>
                </a:lnTo>
                <a:lnTo>
                  <a:pt x="4588" y="438"/>
                </a:lnTo>
                <a:lnTo>
                  <a:pt x="4578" y="468"/>
                </a:lnTo>
                <a:lnTo>
                  <a:pt x="4568" y="498"/>
                </a:lnTo>
                <a:lnTo>
                  <a:pt x="4562" y="528"/>
                </a:lnTo>
                <a:lnTo>
                  <a:pt x="4560" y="560"/>
                </a:lnTo>
                <a:lnTo>
                  <a:pt x="4558" y="590"/>
                </a:lnTo>
                <a:lnTo>
                  <a:pt x="4558" y="590"/>
                </a:lnTo>
                <a:lnTo>
                  <a:pt x="4560" y="622"/>
                </a:lnTo>
                <a:lnTo>
                  <a:pt x="4564" y="654"/>
                </a:lnTo>
                <a:lnTo>
                  <a:pt x="4570" y="686"/>
                </a:lnTo>
                <a:lnTo>
                  <a:pt x="4578" y="718"/>
                </a:lnTo>
                <a:lnTo>
                  <a:pt x="4592" y="748"/>
                </a:lnTo>
                <a:lnTo>
                  <a:pt x="4606" y="778"/>
                </a:lnTo>
                <a:lnTo>
                  <a:pt x="4624" y="804"/>
                </a:lnTo>
                <a:lnTo>
                  <a:pt x="4646" y="830"/>
                </a:lnTo>
                <a:lnTo>
                  <a:pt x="4670" y="854"/>
                </a:lnTo>
                <a:lnTo>
                  <a:pt x="4698" y="876"/>
                </a:lnTo>
                <a:lnTo>
                  <a:pt x="4728" y="896"/>
                </a:lnTo>
                <a:lnTo>
                  <a:pt x="4764" y="912"/>
                </a:lnTo>
                <a:lnTo>
                  <a:pt x="4802" y="924"/>
                </a:lnTo>
                <a:lnTo>
                  <a:pt x="4842" y="934"/>
                </a:lnTo>
                <a:lnTo>
                  <a:pt x="4888" y="940"/>
                </a:lnTo>
                <a:lnTo>
                  <a:pt x="4938" y="942"/>
                </a:lnTo>
                <a:lnTo>
                  <a:pt x="5454" y="942"/>
                </a:lnTo>
                <a:lnTo>
                  <a:pt x="5454" y="942"/>
                </a:lnTo>
                <a:lnTo>
                  <a:pt x="5454" y="922"/>
                </a:lnTo>
                <a:lnTo>
                  <a:pt x="5454" y="922"/>
                </a:lnTo>
                <a:close/>
                <a:moveTo>
                  <a:pt x="4946" y="334"/>
                </a:moveTo>
                <a:lnTo>
                  <a:pt x="4946" y="334"/>
                </a:lnTo>
                <a:lnTo>
                  <a:pt x="5238" y="334"/>
                </a:lnTo>
                <a:lnTo>
                  <a:pt x="5238" y="334"/>
                </a:lnTo>
                <a:lnTo>
                  <a:pt x="5256" y="336"/>
                </a:lnTo>
                <a:lnTo>
                  <a:pt x="5272" y="338"/>
                </a:lnTo>
                <a:lnTo>
                  <a:pt x="5286" y="340"/>
                </a:lnTo>
                <a:lnTo>
                  <a:pt x="5300" y="344"/>
                </a:lnTo>
                <a:lnTo>
                  <a:pt x="5312" y="350"/>
                </a:lnTo>
                <a:lnTo>
                  <a:pt x="5322" y="356"/>
                </a:lnTo>
                <a:lnTo>
                  <a:pt x="5330" y="364"/>
                </a:lnTo>
                <a:lnTo>
                  <a:pt x="5338" y="370"/>
                </a:lnTo>
                <a:lnTo>
                  <a:pt x="5350" y="388"/>
                </a:lnTo>
                <a:lnTo>
                  <a:pt x="5358" y="404"/>
                </a:lnTo>
                <a:lnTo>
                  <a:pt x="5362" y="422"/>
                </a:lnTo>
                <a:lnTo>
                  <a:pt x="5362" y="438"/>
                </a:lnTo>
                <a:lnTo>
                  <a:pt x="5362" y="438"/>
                </a:lnTo>
                <a:lnTo>
                  <a:pt x="5362" y="452"/>
                </a:lnTo>
                <a:lnTo>
                  <a:pt x="5358" y="468"/>
                </a:lnTo>
                <a:lnTo>
                  <a:pt x="5350" y="486"/>
                </a:lnTo>
                <a:lnTo>
                  <a:pt x="5338" y="502"/>
                </a:lnTo>
                <a:lnTo>
                  <a:pt x="5332" y="510"/>
                </a:lnTo>
                <a:lnTo>
                  <a:pt x="5322" y="518"/>
                </a:lnTo>
                <a:lnTo>
                  <a:pt x="5312" y="524"/>
                </a:lnTo>
                <a:lnTo>
                  <a:pt x="5300" y="530"/>
                </a:lnTo>
                <a:lnTo>
                  <a:pt x="5288" y="534"/>
                </a:lnTo>
                <a:lnTo>
                  <a:pt x="5272" y="538"/>
                </a:lnTo>
                <a:lnTo>
                  <a:pt x="5256" y="540"/>
                </a:lnTo>
                <a:lnTo>
                  <a:pt x="5238" y="540"/>
                </a:lnTo>
                <a:lnTo>
                  <a:pt x="5238" y="540"/>
                </a:lnTo>
                <a:lnTo>
                  <a:pt x="4670" y="540"/>
                </a:lnTo>
                <a:lnTo>
                  <a:pt x="4670" y="540"/>
                </a:lnTo>
                <a:lnTo>
                  <a:pt x="4676" y="512"/>
                </a:lnTo>
                <a:lnTo>
                  <a:pt x="4680" y="496"/>
                </a:lnTo>
                <a:lnTo>
                  <a:pt x="4688" y="478"/>
                </a:lnTo>
                <a:lnTo>
                  <a:pt x="4696" y="462"/>
                </a:lnTo>
                <a:lnTo>
                  <a:pt x="4706" y="444"/>
                </a:lnTo>
                <a:lnTo>
                  <a:pt x="4718" y="428"/>
                </a:lnTo>
                <a:lnTo>
                  <a:pt x="4732" y="412"/>
                </a:lnTo>
                <a:lnTo>
                  <a:pt x="4750" y="396"/>
                </a:lnTo>
                <a:lnTo>
                  <a:pt x="4768" y="382"/>
                </a:lnTo>
                <a:lnTo>
                  <a:pt x="4790" y="368"/>
                </a:lnTo>
                <a:lnTo>
                  <a:pt x="4816" y="356"/>
                </a:lnTo>
                <a:lnTo>
                  <a:pt x="4844" y="348"/>
                </a:lnTo>
                <a:lnTo>
                  <a:pt x="4874" y="340"/>
                </a:lnTo>
                <a:lnTo>
                  <a:pt x="4908" y="336"/>
                </a:lnTo>
                <a:lnTo>
                  <a:pt x="4946" y="334"/>
                </a:lnTo>
                <a:lnTo>
                  <a:pt x="4946" y="334"/>
                </a:lnTo>
                <a:close/>
                <a:moveTo>
                  <a:pt x="3760" y="898"/>
                </a:moveTo>
                <a:lnTo>
                  <a:pt x="3760" y="898"/>
                </a:lnTo>
                <a:lnTo>
                  <a:pt x="3740" y="924"/>
                </a:lnTo>
                <a:lnTo>
                  <a:pt x="3730" y="932"/>
                </a:lnTo>
                <a:lnTo>
                  <a:pt x="3720" y="940"/>
                </a:lnTo>
                <a:lnTo>
                  <a:pt x="3712" y="946"/>
                </a:lnTo>
                <a:lnTo>
                  <a:pt x="3702" y="950"/>
                </a:lnTo>
                <a:lnTo>
                  <a:pt x="3694" y="952"/>
                </a:lnTo>
                <a:lnTo>
                  <a:pt x="3684" y="952"/>
                </a:lnTo>
                <a:lnTo>
                  <a:pt x="3684" y="952"/>
                </a:lnTo>
                <a:lnTo>
                  <a:pt x="3670" y="952"/>
                </a:lnTo>
                <a:lnTo>
                  <a:pt x="3660" y="948"/>
                </a:lnTo>
                <a:lnTo>
                  <a:pt x="3650" y="944"/>
                </a:lnTo>
                <a:lnTo>
                  <a:pt x="3642" y="938"/>
                </a:lnTo>
                <a:lnTo>
                  <a:pt x="3634" y="930"/>
                </a:lnTo>
                <a:lnTo>
                  <a:pt x="3624" y="920"/>
                </a:lnTo>
                <a:lnTo>
                  <a:pt x="3606" y="898"/>
                </a:lnTo>
                <a:lnTo>
                  <a:pt x="3606" y="898"/>
                </a:lnTo>
                <a:lnTo>
                  <a:pt x="3124" y="236"/>
                </a:lnTo>
                <a:lnTo>
                  <a:pt x="3124" y="236"/>
                </a:lnTo>
                <a:lnTo>
                  <a:pt x="3188" y="236"/>
                </a:lnTo>
                <a:lnTo>
                  <a:pt x="3188" y="236"/>
                </a:lnTo>
                <a:lnTo>
                  <a:pt x="3212" y="238"/>
                </a:lnTo>
                <a:lnTo>
                  <a:pt x="3232" y="240"/>
                </a:lnTo>
                <a:lnTo>
                  <a:pt x="3250" y="246"/>
                </a:lnTo>
                <a:lnTo>
                  <a:pt x="3264" y="254"/>
                </a:lnTo>
                <a:lnTo>
                  <a:pt x="3276" y="264"/>
                </a:lnTo>
                <a:lnTo>
                  <a:pt x="3286" y="274"/>
                </a:lnTo>
                <a:lnTo>
                  <a:pt x="3308" y="302"/>
                </a:lnTo>
                <a:lnTo>
                  <a:pt x="3308" y="302"/>
                </a:lnTo>
                <a:lnTo>
                  <a:pt x="3686" y="836"/>
                </a:lnTo>
                <a:lnTo>
                  <a:pt x="3686" y="836"/>
                </a:lnTo>
                <a:lnTo>
                  <a:pt x="4066" y="300"/>
                </a:lnTo>
                <a:lnTo>
                  <a:pt x="4066" y="300"/>
                </a:lnTo>
                <a:lnTo>
                  <a:pt x="4086" y="274"/>
                </a:lnTo>
                <a:lnTo>
                  <a:pt x="4098" y="262"/>
                </a:lnTo>
                <a:lnTo>
                  <a:pt x="4110" y="254"/>
                </a:lnTo>
                <a:lnTo>
                  <a:pt x="4124" y="246"/>
                </a:lnTo>
                <a:lnTo>
                  <a:pt x="4140" y="240"/>
                </a:lnTo>
                <a:lnTo>
                  <a:pt x="4160" y="238"/>
                </a:lnTo>
                <a:lnTo>
                  <a:pt x="4184" y="236"/>
                </a:lnTo>
                <a:lnTo>
                  <a:pt x="4184" y="236"/>
                </a:lnTo>
                <a:lnTo>
                  <a:pt x="4242" y="236"/>
                </a:lnTo>
                <a:lnTo>
                  <a:pt x="4242" y="236"/>
                </a:lnTo>
                <a:lnTo>
                  <a:pt x="3760" y="898"/>
                </a:lnTo>
                <a:lnTo>
                  <a:pt x="3760" y="898"/>
                </a:lnTo>
                <a:close/>
                <a:moveTo>
                  <a:pt x="1002" y="942"/>
                </a:moveTo>
                <a:lnTo>
                  <a:pt x="1002" y="942"/>
                </a:lnTo>
                <a:lnTo>
                  <a:pt x="986" y="940"/>
                </a:lnTo>
                <a:lnTo>
                  <a:pt x="972" y="938"/>
                </a:lnTo>
                <a:lnTo>
                  <a:pt x="960" y="932"/>
                </a:lnTo>
                <a:lnTo>
                  <a:pt x="948" y="926"/>
                </a:lnTo>
                <a:lnTo>
                  <a:pt x="938" y="916"/>
                </a:lnTo>
                <a:lnTo>
                  <a:pt x="932" y="904"/>
                </a:lnTo>
                <a:lnTo>
                  <a:pt x="926" y="890"/>
                </a:lnTo>
                <a:lnTo>
                  <a:pt x="922" y="874"/>
                </a:lnTo>
                <a:lnTo>
                  <a:pt x="906" y="796"/>
                </a:lnTo>
                <a:lnTo>
                  <a:pt x="906" y="796"/>
                </a:lnTo>
                <a:lnTo>
                  <a:pt x="894" y="816"/>
                </a:lnTo>
                <a:lnTo>
                  <a:pt x="876" y="838"/>
                </a:lnTo>
                <a:lnTo>
                  <a:pt x="850" y="862"/>
                </a:lnTo>
                <a:lnTo>
                  <a:pt x="836" y="874"/>
                </a:lnTo>
                <a:lnTo>
                  <a:pt x="818" y="886"/>
                </a:lnTo>
                <a:lnTo>
                  <a:pt x="798" y="898"/>
                </a:lnTo>
                <a:lnTo>
                  <a:pt x="778" y="908"/>
                </a:lnTo>
                <a:lnTo>
                  <a:pt x="754" y="918"/>
                </a:lnTo>
                <a:lnTo>
                  <a:pt x="728" y="926"/>
                </a:lnTo>
                <a:lnTo>
                  <a:pt x="700" y="932"/>
                </a:lnTo>
                <a:lnTo>
                  <a:pt x="670" y="938"/>
                </a:lnTo>
                <a:lnTo>
                  <a:pt x="638" y="940"/>
                </a:lnTo>
                <a:lnTo>
                  <a:pt x="604" y="942"/>
                </a:lnTo>
                <a:lnTo>
                  <a:pt x="604" y="942"/>
                </a:lnTo>
                <a:lnTo>
                  <a:pt x="384" y="942"/>
                </a:lnTo>
                <a:lnTo>
                  <a:pt x="384" y="942"/>
                </a:lnTo>
                <a:lnTo>
                  <a:pt x="356" y="942"/>
                </a:lnTo>
                <a:lnTo>
                  <a:pt x="330" y="940"/>
                </a:lnTo>
                <a:lnTo>
                  <a:pt x="306" y="936"/>
                </a:lnTo>
                <a:lnTo>
                  <a:pt x="282" y="932"/>
                </a:lnTo>
                <a:lnTo>
                  <a:pt x="258" y="928"/>
                </a:lnTo>
                <a:lnTo>
                  <a:pt x="238" y="922"/>
                </a:lnTo>
                <a:lnTo>
                  <a:pt x="198" y="908"/>
                </a:lnTo>
                <a:lnTo>
                  <a:pt x="162" y="890"/>
                </a:lnTo>
                <a:lnTo>
                  <a:pt x="130" y="870"/>
                </a:lnTo>
                <a:lnTo>
                  <a:pt x="104" y="846"/>
                </a:lnTo>
                <a:lnTo>
                  <a:pt x="80" y="822"/>
                </a:lnTo>
                <a:lnTo>
                  <a:pt x="60" y="794"/>
                </a:lnTo>
                <a:lnTo>
                  <a:pt x="42" y="766"/>
                </a:lnTo>
                <a:lnTo>
                  <a:pt x="28" y="738"/>
                </a:lnTo>
                <a:lnTo>
                  <a:pt x="18" y="708"/>
                </a:lnTo>
                <a:lnTo>
                  <a:pt x="10" y="678"/>
                </a:lnTo>
                <a:lnTo>
                  <a:pt x="4" y="648"/>
                </a:lnTo>
                <a:lnTo>
                  <a:pt x="2" y="618"/>
                </a:lnTo>
                <a:lnTo>
                  <a:pt x="0" y="590"/>
                </a:lnTo>
                <a:lnTo>
                  <a:pt x="0" y="590"/>
                </a:lnTo>
                <a:lnTo>
                  <a:pt x="2" y="558"/>
                </a:lnTo>
                <a:lnTo>
                  <a:pt x="4" y="526"/>
                </a:lnTo>
                <a:lnTo>
                  <a:pt x="12" y="494"/>
                </a:lnTo>
                <a:lnTo>
                  <a:pt x="20" y="462"/>
                </a:lnTo>
                <a:lnTo>
                  <a:pt x="32" y="432"/>
                </a:lnTo>
                <a:lnTo>
                  <a:pt x="46" y="404"/>
                </a:lnTo>
                <a:lnTo>
                  <a:pt x="64" y="376"/>
                </a:lnTo>
                <a:lnTo>
                  <a:pt x="86" y="350"/>
                </a:lnTo>
                <a:lnTo>
                  <a:pt x="110" y="326"/>
                </a:lnTo>
                <a:lnTo>
                  <a:pt x="138" y="304"/>
                </a:lnTo>
                <a:lnTo>
                  <a:pt x="170" y="284"/>
                </a:lnTo>
                <a:lnTo>
                  <a:pt x="204" y="268"/>
                </a:lnTo>
                <a:lnTo>
                  <a:pt x="244" y="254"/>
                </a:lnTo>
                <a:lnTo>
                  <a:pt x="286" y="244"/>
                </a:lnTo>
                <a:lnTo>
                  <a:pt x="332" y="238"/>
                </a:lnTo>
                <a:lnTo>
                  <a:pt x="384" y="236"/>
                </a:lnTo>
                <a:lnTo>
                  <a:pt x="384" y="236"/>
                </a:lnTo>
                <a:lnTo>
                  <a:pt x="604" y="236"/>
                </a:lnTo>
                <a:lnTo>
                  <a:pt x="604" y="236"/>
                </a:lnTo>
                <a:lnTo>
                  <a:pt x="642" y="238"/>
                </a:lnTo>
                <a:lnTo>
                  <a:pt x="680" y="242"/>
                </a:lnTo>
                <a:lnTo>
                  <a:pt x="714" y="248"/>
                </a:lnTo>
                <a:lnTo>
                  <a:pt x="746" y="258"/>
                </a:lnTo>
                <a:lnTo>
                  <a:pt x="776" y="270"/>
                </a:lnTo>
                <a:lnTo>
                  <a:pt x="804" y="284"/>
                </a:lnTo>
                <a:lnTo>
                  <a:pt x="830" y="300"/>
                </a:lnTo>
                <a:lnTo>
                  <a:pt x="854" y="318"/>
                </a:lnTo>
                <a:lnTo>
                  <a:pt x="876" y="338"/>
                </a:lnTo>
                <a:lnTo>
                  <a:pt x="894" y="358"/>
                </a:lnTo>
                <a:lnTo>
                  <a:pt x="912" y="382"/>
                </a:lnTo>
                <a:lnTo>
                  <a:pt x="926" y="406"/>
                </a:lnTo>
                <a:lnTo>
                  <a:pt x="940" y="432"/>
                </a:lnTo>
                <a:lnTo>
                  <a:pt x="950" y="458"/>
                </a:lnTo>
                <a:lnTo>
                  <a:pt x="958" y="484"/>
                </a:lnTo>
                <a:lnTo>
                  <a:pt x="966" y="514"/>
                </a:lnTo>
                <a:lnTo>
                  <a:pt x="966" y="514"/>
                </a:lnTo>
                <a:lnTo>
                  <a:pt x="1046" y="942"/>
                </a:lnTo>
                <a:lnTo>
                  <a:pt x="1046" y="942"/>
                </a:lnTo>
                <a:lnTo>
                  <a:pt x="1002" y="942"/>
                </a:lnTo>
                <a:lnTo>
                  <a:pt x="1002" y="942"/>
                </a:lnTo>
                <a:close/>
                <a:moveTo>
                  <a:pt x="580" y="334"/>
                </a:moveTo>
                <a:lnTo>
                  <a:pt x="580" y="334"/>
                </a:lnTo>
                <a:lnTo>
                  <a:pt x="392" y="334"/>
                </a:lnTo>
                <a:lnTo>
                  <a:pt x="392" y="334"/>
                </a:lnTo>
                <a:lnTo>
                  <a:pt x="354" y="336"/>
                </a:lnTo>
                <a:lnTo>
                  <a:pt x="318" y="340"/>
                </a:lnTo>
                <a:lnTo>
                  <a:pt x="286" y="348"/>
                </a:lnTo>
                <a:lnTo>
                  <a:pt x="258" y="358"/>
                </a:lnTo>
                <a:lnTo>
                  <a:pt x="232" y="370"/>
                </a:lnTo>
                <a:lnTo>
                  <a:pt x="210" y="384"/>
                </a:lnTo>
                <a:lnTo>
                  <a:pt x="188" y="400"/>
                </a:lnTo>
                <a:lnTo>
                  <a:pt x="170" y="416"/>
                </a:lnTo>
                <a:lnTo>
                  <a:pt x="156" y="436"/>
                </a:lnTo>
                <a:lnTo>
                  <a:pt x="142" y="456"/>
                </a:lnTo>
                <a:lnTo>
                  <a:pt x="132" y="476"/>
                </a:lnTo>
                <a:lnTo>
                  <a:pt x="122" y="498"/>
                </a:lnTo>
                <a:lnTo>
                  <a:pt x="116" y="520"/>
                </a:lnTo>
                <a:lnTo>
                  <a:pt x="112" y="544"/>
                </a:lnTo>
                <a:lnTo>
                  <a:pt x="110" y="566"/>
                </a:lnTo>
                <a:lnTo>
                  <a:pt x="108" y="590"/>
                </a:lnTo>
                <a:lnTo>
                  <a:pt x="108" y="590"/>
                </a:lnTo>
                <a:lnTo>
                  <a:pt x="110" y="612"/>
                </a:lnTo>
                <a:lnTo>
                  <a:pt x="112" y="636"/>
                </a:lnTo>
                <a:lnTo>
                  <a:pt x="116" y="658"/>
                </a:lnTo>
                <a:lnTo>
                  <a:pt x="122" y="680"/>
                </a:lnTo>
                <a:lnTo>
                  <a:pt x="132" y="702"/>
                </a:lnTo>
                <a:lnTo>
                  <a:pt x="142" y="724"/>
                </a:lnTo>
                <a:lnTo>
                  <a:pt x="156" y="744"/>
                </a:lnTo>
                <a:lnTo>
                  <a:pt x="170" y="762"/>
                </a:lnTo>
                <a:lnTo>
                  <a:pt x="188" y="780"/>
                </a:lnTo>
                <a:lnTo>
                  <a:pt x="210" y="796"/>
                </a:lnTo>
                <a:lnTo>
                  <a:pt x="232" y="810"/>
                </a:lnTo>
                <a:lnTo>
                  <a:pt x="258" y="822"/>
                </a:lnTo>
                <a:lnTo>
                  <a:pt x="286" y="830"/>
                </a:lnTo>
                <a:lnTo>
                  <a:pt x="318" y="838"/>
                </a:lnTo>
                <a:lnTo>
                  <a:pt x="354" y="842"/>
                </a:lnTo>
                <a:lnTo>
                  <a:pt x="392" y="844"/>
                </a:lnTo>
                <a:lnTo>
                  <a:pt x="392" y="844"/>
                </a:lnTo>
                <a:lnTo>
                  <a:pt x="580" y="844"/>
                </a:lnTo>
                <a:lnTo>
                  <a:pt x="580" y="844"/>
                </a:lnTo>
                <a:lnTo>
                  <a:pt x="618" y="842"/>
                </a:lnTo>
                <a:lnTo>
                  <a:pt x="654" y="838"/>
                </a:lnTo>
                <a:lnTo>
                  <a:pt x="688" y="830"/>
                </a:lnTo>
                <a:lnTo>
                  <a:pt x="716" y="820"/>
                </a:lnTo>
                <a:lnTo>
                  <a:pt x="744" y="808"/>
                </a:lnTo>
                <a:lnTo>
                  <a:pt x="766" y="794"/>
                </a:lnTo>
                <a:lnTo>
                  <a:pt x="786" y="778"/>
                </a:lnTo>
                <a:lnTo>
                  <a:pt x="804" y="760"/>
                </a:lnTo>
                <a:lnTo>
                  <a:pt x="820" y="740"/>
                </a:lnTo>
                <a:lnTo>
                  <a:pt x="832" y="720"/>
                </a:lnTo>
                <a:lnTo>
                  <a:pt x="842" y="700"/>
                </a:lnTo>
                <a:lnTo>
                  <a:pt x="850" y="678"/>
                </a:lnTo>
                <a:lnTo>
                  <a:pt x="856" y="656"/>
                </a:lnTo>
                <a:lnTo>
                  <a:pt x="860" y="634"/>
                </a:lnTo>
                <a:lnTo>
                  <a:pt x="864" y="610"/>
                </a:lnTo>
                <a:lnTo>
                  <a:pt x="864" y="590"/>
                </a:lnTo>
                <a:lnTo>
                  <a:pt x="864" y="590"/>
                </a:lnTo>
                <a:lnTo>
                  <a:pt x="864" y="570"/>
                </a:lnTo>
                <a:lnTo>
                  <a:pt x="862" y="548"/>
                </a:lnTo>
                <a:lnTo>
                  <a:pt x="858" y="528"/>
                </a:lnTo>
                <a:lnTo>
                  <a:pt x="852" y="506"/>
                </a:lnTo>
                <a:lnTo>
                  <a:pt x="844" y="484"/>
                </a:lnTo>
                <a:lnTo>
                  <a:pt x="834" y="464"/>
                </a:lnTo>
                <a:lnTo>
                  <a:pt x="822" y="444"/>
                </a:lnTo>
                <a:lnTo>
                  <a:pt x="806" y="424"/>
                </a:lnTo>
                <a:lnTo>
                  <a:pt x="790" y="406"/>
                </a:lnTo>
                <a:lnTo>
                  <a:pt x="770" y="388"/>
                </a:lnTo>
                <a:lnTo>
                  <a:pt x="746" y="372"/>
                </a:lnTo>
                <a:lnTo>
                  <a:pt x="720" y="360"/>
                </a:lnTo>
                <a:lnTo>
                  <a:pt x="690" y="350"/>
                </a:lnTo>
                <a:lnTo>
                  <a:pt x="656" y="342"/>
                </a:lnTo>
                <a:lnTo>
                  <a:pt x="620" y="336"/>
                </a:lnTo>
                <a:lnTo>
                  <a:pt x="580" y="334"/>
                </a:lnTo>
                <a:lnTo>
                  <a:pt x="580" y="334"/>
                </a:lnTo>
                <a:close/>
                <a:moveTo>
                  <a:pt x="4384" y="156"/>
                </a:moveTo>
                <a:lnTo>
                  <a:pt x="4384" y="156"/>
                </a:lnTo>
                <a:lnTo>
                  <a:pt x="4394" y="154"/>
                </a:lnTo>
                <a:lnTo>
                  <a:pt x="4404" y="152"/>
                </a:lnTo>
                <a:lnTo>
                  <a:pt x="4414" y="148"/>
                </a:lnTo>
                <a:lnTo>
                  <a:pt x="4422" y="142"/>
                </a:lnTo>
                <a:lnTo>
                  <a:pt x="4430" y="134"/>
                </a:lnTo>
                <a:lnTo>
                  <a:pt x="4434" y="124"/>
                </a:lnTo>
                <a:lnTo>
                  <a:pt x="4438" y="112"/>
                </a:lnTo>
                <a:lnTo>
                  <a:pt x="4438" y="100"/>
                </a:lnTo>
                <a:lnTo>
                  <a:pt x="4438" y="100"/>
                </a:lnTo>
                <a:lnTo>
                  <a:pt x="4438" y="76"/>
                </a:lnTo>
                <a:lnTo>
                  <a:pt x="4438" y="76"/>
                </a:lnTo>
                <a:lnTo>
                  <a:pt x="4438" y="64"/>
                </a:lnTo>
                <a:lnTo>
                  <a:pt x="4434" y="52"/>
                </a:lnTo>
                <a:lnTo>
                  <a:pt x="4430" y="42"/>
                </a:lnTo>
                <a:lnTo>
                  <a:pt x="4422" y="34"/>
                </a:lnTo>
                <a:lnTo>
                  <a:pt x="4414" y="28"/>
                </a:lnTo>
                <a:lnTo>
                  <a:pt x="4404" y="24"/>
                </a:lnTo>
                <a:lnTo>
                  <a:pt x="4394" y="22"/>
                </a:lnTo>
                <a:lnTo>
                  <a:pt x="4384" y="20"/>
                </a:lnTo>
                <a:lnTo>
                  <a:pt x="4384" y="20"/>
                </a:lnTo>
                <a:lnTo>
                  <a:pt x="4372" y="22"/>
                </a:lnTo>
                <a:lnTo>
                  <a:pt x="4362" y="24"/>
                </a:lnTo>
                <a:lnTo>
                  <a:pt x="4352" y="28"/>
                </a:lnTo>
                <a:lnTo>
                  <a:pt x="4344" y="34"/>
                </a:lnTo>
                <a:lnTo>
                  <a:pt x="4338" y="42"/>
                </a:lnTo>
                <a:lnTo>
                  <a:pt x="4332" y="52"/>
                </a:lnTo>
                <a:lnTo>
                  <a:pt x="4328" y="64"/>
                </a:lnTo>
                <a:lnTo>
                  <a:pt x="4328" y="76"/>
                </a:lnTo>
                <a:lnTo>
                  <a:pt x="4328" y="76"/>
                </a:lnTo>
                <a:lnTo>
                  <a:pt x="4328" y="100"/>
                </a:lnTo>
                <a:lnTo>
                  <a:pt x="4328" y="100"/>
                </a:lnTo>
                <a:lnTo>
                  <a:pt x="4328" y="112"/>
                </a:lnTo>
                <a:lnTo>
                  <a:pt x="4332" y="124"/>
                </a:lnTo>
                <a:lnTo>
                  <a:pt x="4336" y="134"/>
                </a:lnTo>
                <a:lnTo>
                  <a:pt x="4344" y="142"/>
                </a:lnTo>
                <a:lnTo>
                  <a:pt x="4352" y="148"/>
                </a:lnTo>
                <a:lnTo>
                  <a:pt x="4362" y="152"/>
                </a:lnTo>
                <a:lnTo>
                  <a:pt x="4372" y="154"/>
                </a:lnTo>
                <a:lnTo>
                  <a:pt x="4384" y="156"/>
                </a:lnTo>
                <a:lnTo>
                  <a:pt x="4384" y="156"/>
                </a:lnTo>
                <a:close/>
                <a:moveTo>
                  <a:pt x="4328" y="236"/>
                </a:moveTo>
                <a:lnTo>
                  <a:pt x="4328" y="236"/>
                </a:lnTo>
                <a:lnTo>
                  <a:pt x="4354" y="236"/>
                </a:lnTo>
                <a:lnTo>
                  <a:pt x="4354" y="236"/>
                </a:lnTo>
                <a:lnTo>
                  <a:pt x="4372" y="238"/>
                </a:lnTo>
                <a:lnTo>
                  <a:pt x="4388" y="242"/>
                </a:lnTo>
                <a:lnTo>
                  <a:pt x="4402" y="248"/>
                </a:lnTo>
                <a:lnTo>
                  <a:pt x="4414" y="256"/>
                </a:lnTo>
                <a:lnTo>
                  <a:pt x="4424" y="268"/>
                </a:lnTo>
                <a:lnTo>
                  <a:pt x="4432" y="284"/>
                </a:lnTo>
                <a:lnTo>
                  <a:pt x="4436" y="304"/>
                </a:lnTo>
                <a:lnTo>
                  <a:pt x="4438" y="328"/>
                </a:lnTo>
                <a:lnTo>
                  <a:pt x="4438" y="328"/>
                </a:lnTo>
                <a:lnTo>
                  <a:pt x="4438" y="942"/>
                </a:lnTo>
                <a:lnTo>
                  <a:pt x="4438" y="942"/>
                </a:lnTo>
                <a:lnTo>
                  <a:pt x="4410" y="942"/>
                </a:lnTo>
                <a:lnTo>
                  <a:pt x="4410" y="942"/>
                </a:lnTo>
                <a:lnTo>
                  <a:pt x="4390" y="940"/>
                </a:lnTo>
                <a:lnTo>
                  <a:pt x="4374" y="936"/>
                </a:lnTo>
                <a:lnTo>
                  <a:pt x="4360" y="930"/>
                </a:lnTo>
                <a:lnTo>
                  <a:pt x="4348" y="920"/>
                </a:lnTo>
                <a:lnTo>
                  <a:pt x="4340" y="908"/>
                </a:lnTo>
                <a:lnTo>
                  <a:pt x="4334" y="892"/>
                </a:lnTo>
                <a:lnTo>
                  <a:pt x="4330" y="874"/>
                </a:lnTo>
                <a:lnTo>
                  <a:pt x="4328" y="852"/>
                </a:lnTo>
                <a:lnTo>
                  <a:pt x="4328" y="852"/>
                </a:lnTo>
                <a:lnTo>
                  <a:pt x="4328" y="236"/>
                </a:lnTo>
                <a:lnTo>
                  <a:pt x="4328" y="236"/>
                </a:lnTo>
                <a:close/>
                <a:moveTo>
                  <a:pt x="1210" y="328"/>
                </a:moveTo>
                <a:lnTo>
                  <a:pt x="1210" y="328"/>
                </a:lnTo>
                <a:lnTo>
                  <a:pt x="1230" y="312"/>
                </a:lnTo>
                <a:lnTo>
                  <a:pt x="1252" y="296"/>
                </a:lnTo>
                <a:lnTo>
                  <a:pt x="1280" y="280"/>
                </a:lnTo>
                <a:lnTo>
                  <a:pt x="1310" y="266"/>
                </a:lnTo>
                <a:lnTo>
                  <a:pt x="1344" y="254"/>
                </a:lnTo>
                <a:lnTo>
                  <a:pt x="1382" y="244"/>
                </a:lnTo>
                <a:lnTo>
                  <a:pt x="1424" y="238"/>
                </a:lnTo>
                <a:lnTo>
                  <a:pt x="1472" y="236"/>
                </a:lnTo>
                <a:lnTo>
                  <a:pt x="1472" y="236"/>
                </a:lnTo>
                <a:lnTo>
                  <a:pt x="1692" y="236"/>
                </a:lnTo>
                <a:lnTo>
                  <a:pt x="1692" y="236"/>
                </a:lnTo>
                <a:lnTo>
                  <a:pt x="1718" y="238"/>
                </a:lnTo>
                <a:lnTo>
                  <a:pt x="1744" y="238"/>
                </a:lnTo>
                <a:lnTo>
                  <a:pt x="1770" y="242"/>
                </a:lnTo>
                <a:lnTo>
                  <a:pt x="1794" y="246"/>
                </a:lnTo>
                <a:lnTo>
                  <a:pt x="1816" y="250"/>
                </a:lnTo>
                <a:lnTo>
                  <a:pt x="1838" y="256"/>
                </a:lnTo>
                <a:lnTo>
                  <a:pt x="1878" y="270"/>
                </a:lnTo>
                <a:lnTo>
                  <a:pt x="1912" y="288"/>
                </a:lnTo>
                <a:lnTo>
                  <a:pt x="1944" y="308"/>
                </a:lnTo>
                <a:lnTo>
                  <a:pt x="1972" y="332"/>
                </a:lnTo>
                <a:lnTo>
                  <a:pt x="1996" y="356"/>
                </a:lnTo>
                <a:lnTo>
                  <a:pt x="2016" y="384"/>
                </a:lnTo>
                <a:lnTo>
                  <a:pt x="2032" y="412"/>
                </a:lnTo>
                <a:lnTo>
                  <a:pt x="2046" y="440"/>
                </a:lnTo>
                <a:lnTo>
                  <a:pt x="2058" y="470"/>
                </a:lnTo>
                <a:lnTo>
                  <a:pt x="2066" y="500"/>
                </a:lnTo>
                <a:lnTo>
                  <a:pt x="2070" y="530"/>
                </a:lnTo>
                <a:lnTo>
                  <a:pt x="2074" y="560"/>
                </a:lnTo>
                <a:lnTo>
                  <a:pt x="2074" y="590"/>
                </a:lnTo>
                <a:lnTo>
                  <a:pt x="2074" y="590"/>
                </a:lnTo>
                <a:lnTo>
                  <a:pt x="2074" y="620"/>
                </a:lnTo>
                <a:lnTo>
                  <a:pt x="2070" y="652"/>
                </a:lnTo>
                <a:lnTo>
                  <a:pt x="2064" y="684"/>
                </a:lnTo>
                <a:lnTo>
                  <a:pt x="2054" y="716"/>
                </a:lnTo>
                <a:lnTo>
                  <a:pt x="2042" y="746"/>
                </a:lnTo>
                <a:lnTo>
                  <a:pt x="2028" y="774"/>
                </a:lnTo>
                <a:lnTo>
                  <a:pt x="2010" y="802"/>
                </a:lnTo>
                <a:lnTo>
                  <a:pt x="1988" y="828"/>
                </a:lnTo>
                <a:lnTo>
                  <a:pt x="1964" y="852"/>
                </a:lnTo>
                <a:lnTo>
                  <a:pt x="1936" y="874"/>
                </a:lnTo>
                <a:lnTo>
                  <a:pt x="1906" y="894"/>
                </a:lnTo>
                <a:lnTo>
                  <a:pt x="1870" y="910"/>
                </a:lnTo>
                <a:lnTo>
                  <a:pt x="1832" y="924"/>
                </a:lnTo>
                <a:lnTo>
                  <a:pt x="1788" y="934"/>
                </a:lnTo>
                <a:lnTo>
                  <a:pt x="1742" y="940"/>
                </a:lnTo>
                <a:lnTo>
                  <a:pt x="1692" y="942"/>
                </a:lnTo>
                <a:lnTo>
                  <a:pt x="1692" y="942"/>
                </a:lnTo>
                <a:lnTo>
                  <a:pt x="1472" y="942"/>
                </a:lnTo>
                <a:lnTo>
                  <a:pt x="1472" y="942"/>
                </a:lnTo>
                <a:lnTo>
                  <a:pt x="1432" y="940"/>
                </a:lnTo>
                <a:lnTo>
                  <a:pt x="1394" y="936"/>
                </a:lnTo>
                <a:lnTo>
                  <a:pt x="1358" y="928"/>
                </a:lnTo>
                <a:lnTo>
                  <a:pt x="1324" y="916"/>
                </a:lnTo>
                <a:lnTo>
                  <a:pt x="1290" y="904"/>
                </a:lnTo>
                <a:lnTo>
                  <a:pt x="1260" y="886"/>
                </a:lnTo>
                <a:lnTo>
                  <a:pt x="1232" y="868"/>
                </a:lnTo>
                <a:lnTo>
                  <a:pt x="1206" y="846"/>
                </a:lnTo>
                <a:lnTo>
                  <a:pt x="1184" y="822"/>
                </a:lnTo>
                <a:lnTo>
                  <a:pt x="1162" y="796"/>
                </a:lnTo>
                <a:lnTo>
                  <a:pt x="1144" y="766"/>
                </a:lnTo>
                <a:lnTo>
                  <a:pt x="1130" y="734"/>
                </a:lnTo>
                <a:lnTo>
                  <a:pt x="1118" y="702"/>
                </a:lnTo>
                <a:lnTo>
                  <a:pt x="1110" y="666"/>
                </a:lnTo>
                <a:lnTo>
                  <a:pt x="1104" y="628"/>
                </a:lnTo>
                <a:lnTo>
                  <a:pt x="1102" y="590"/>
                </a:lnTo>
                <a:lnTo>
                  <a:pt x="1102" y="590"/>
                </a:lnTo>
                <a:lnTo>
                  <a:pt x="1102" y="0"/>
                </a:lnTo>
                <a:lnTo>
                  <a:pt x="1102" y="0"/>
                </a:lnTo>
                <a:lnTo>
                  <a:pt x="1136" y="0"/>
                </a:lnTo>
                <a:lnTo>
                  <a:pt x="1136" y="0"/>
                </a:lnTo>
                <a:lnTo>
                  <a:pt x="1154" y="0"/>
                </a:lnTo>
                <a:lnTo>
                  <a:pt x="1168" y="4"/>
                </a:lnTo>
                <a:lnTo>
                  <a:pt x="1180" y="10"/>
                </a:lnTo>
                <a:lnTo>
                  <a:pt x="1192" y="18"/>
                </a:lnTo>
                <a:lnTo>
                  <a:pt x="1200" y="28"/>
                </a:lnTo>
                <a:lnTo>
                  <a:pt x="1206" y="40"/>
                </a:lnTo>
                <a:lnTo>
                  <a:pt x="1210" y="54"/>
                </a:lnTo>
                <a:lnTo>
                  <a:pt x="1210" y="70"/>
                </a:lnTo>
                <a:lnTo>
                  <a:pt x="1210" y="70"/>
                </a:lnTo>
                <a:lnTo>
                  <a:pt x="1210" y="328"/>
                </a:lnTo>
                <a:lnTo>
                  <a:pt x="1210" y="328"/>
                </a:lnTo>
                <a:close/>
                <a:moveTo>
                  <a:pt x="1496" y="844"/>
                </a:moveTo>
                <a:lnTo>
                  <a:pt x="1496" y="844"/>
                </a:lnTo>
                <a:lnTo>
                  <a:pt x="1684" y="844"/>
                </a:lnTo>
                <a:lnTo>
                  <a:pt x="1684" y="844"/>
                </a:lnTo>
                <a:lnTo>
                  <a:pt x="1722" y="842"/>
                </a:lnTo>
                <a:lnTo>
                  <a:pt x="1756" y="838"/>
                </a:lnTo>
                <a:lnTo>
                  <a:pt x="1788" y="830"/>
                </a:lnTo>
                <a:lnTo>
                  <a:pt x="1816" y="820"/>
                </a:lnTo>
                <a:lnTo>
                  <a:pt x="1842" y="810"/>
                </a:lnTo>
                <a:lnTo>
                  <a:pt x="1866" y="796"/>
                </a:lnTo>
                <a:lnTo>
                  <a:pt x="1886" y="780"/>
                </a:lnTo>
                <a:lnTo>
                  <a:pt x="1904" y="762"/>
                </a:lnTo>
                <a:lnTo>
                  <a:pt x="1920" y="742"/>
                </a:lnTo>
                <a:lnTo>
                  <a:pt x="1932" y="722"/>
                </a:lnTo>
                <a:lnTo>
                  <a:pt x="1944" y="702"/>
                </a:lnTo>
                <a:lnTo>
                  <a:pt x="1952" y="680"/>
                </a:lnTo>
                <a:lnTo>
                  <a:pt x="1958" y="658"/>
                </a:lnTo>
                <a:lnTo>
                  <a:pt x="1964" y="634"/>
                </a:lnTo>
                <a:lnTo>
                  <a:pt x="1966" y="612"/>
                </a:lnTo>
                <a:lnTo>
                  <a:pt x="1966" y="590"/>
                </a:lnTo>
                <a:lnTo>
                  <a:pt x="1966" y="590"/>
                </a:lnTo>
                <a:lnTo>
                  <a:pt x="1966" y="566"/>
                </a:lnTo>
                <a:lnTo>
                  <a:pt x="1964" y="544"/>
                </a:lnTo>
                <a:lnTo>
                  <a:pt x="1958" y="520"/>
                </a:lnTo>
                <a:lnTo>
                  <a:pt x="1952" y="498"/>
                </a:lnTo>
                <a:lnTo>
                  <a:pt x="1944" y="476"/>
                </a:lnTo>
                <a:lnTo>
                  <a:pt x="1932" y="456"/>
                </a:lnTo>
                <a:lnTo>
                  <a:pt x="1920" y="436"/>
                </a:lnTo>
                <a:lnTo>
                  <a:pt x="1904" y="416"/>
                </a:lnTo>
                <a:lnTo>
                  <a:pt x="1886" y="398"/>
                </a:lnTo>
                <a:lnTo>
                  <a:pt x="1866" y="382"/>
                </a:lnTo>
                <a:lnTo>
                  <a:pt x="1842" y="370"/>
                </a:lnTo>
                <a:lnTo>
                  <a:pt x="1816" y="358"/>
                </a:lnTo>
                <a:lnTo>
                  <a:pt x="1788" y="348"/>
                </a:lnTo>
                <a:lnTo>
                  <a:pt x="1756" y="340"/>
                </a:lnTo>
                <a:lnTo>
                  <a:pt x="1722" y="336"/>
                </a:lnTo>
                <a:lnTo>
                  <a:pt x="1684" y="334"/>
                </a:lnTo>
                <a:lnTo>
                  <a:pt x="1684" y="334"/>
                </a:lnTo>
                <a:lnTo>
                  <a:pt x="1496" y="334"/>
                </a:lnTo>
                <a:lnTo>
                  <a:pt x="1496" y="334"/>
                </a:lnTo>
                <a:lnTo>
                  <a:pt x="1456" y="336"/>
                </a:lnTo>
                <a:lnTo>
                  <a:pt x="1420" y="340"/>
                </a:lnTo>
                <a:lnTo>
                  <a:pt x="1388" y="348"/>
                </a:lnTo>
                <a:lnTo>
                  <a:pt x="1358" y="358"/>
                </a:lnTo>
                <a:lnTo>
                  <a:pt x="1332" y="370"/>
                </a:lnTo>
                <a:lnTo>
                  <a:pt x="1308" y="384"/>
                </a:lnTo>
                <a:lnTo>
                  <a:pt x="1288" y="402"/>
                </a:lnTo>
                <a:lnTo>
                  <a:pt x="1270" y="418"/>
                </a:lnTo>
                <a:lnTo>
                  <a:pt x="1256" y="438"/>
                </a:lnTo>
                <a:lnTo>
                  <a:pt x="1242" y="458"/>
                </a:lnTo>
                <a:lnTo>
                  <a:pt x="1232" y="480"/>
                </a:lnTo>
                <a:lnTo>
                  <a:pt x="1224" y="500"/>
                </a:lnTo>
                <a:lnTo>
                  <a:pt x="1218" y="524"/>
                </a:lnTo>
                <a:lnTo>
                  <a:pt x="1214" y="546"/>
                </a:lnTo>
                <a:lnTo>
                  <a:pt x="1212" y="568"/>
                </a:lnTo>
                <a:lnTo>
                  <a:pt x="1210" y="590"/>
                </a:lnTo>
                <a:lnTo>
                  <a:pt x="1210" y="590"/>
                </a:lnTo>
                <a:lnTo>
                  <a:pt x="1212" y="608"/>
                </a:lnTo>
                <a:lnTo>
                  <a:pt x="1214" y="630"/>
                </a:lnTo>
                <a:lnTo>
                  <a:pt x="1218" y="650"/>
                </a:lnTo>
                <a:lnTo>
                  <a:pt x="1224" y="672"/>
                </a:lnTo>
                <a:lnTo>
                  <a:pt x="1232" y="694"/>
                </a:lnTo>
                <a:lnTo>
                  <a:pt x="1242" y="714"/>
                </a:lnTo>
                <a:lnTo>
                  <a:pt x="1254" y="736"/>
                </a:lnTo>
                <a:lnTo>
                  <a:pt x="1268" y="754"/>
                </a:lnTo>
                <a:lnTo>
                  <a:pt x="1286" y="774"/>
                </a:lnTo>
                <a:lnTo>
                  <a:pt x="1306" y="790"/>
                </a:lnTo>
                <a:lnTo>
                  <a:pt x="1328" y="806"/>
                </a:lnTo>
                <a:lnTo>
                  <a:pt x="1356" y="818"/>
                </a:lnTo>
                <a:lnTo>
                  <a:pt x="1384" y="830"/>
                </a:lnTo>
                <a:lnTo>
                  <a:pt x="1418" y="838"/>
                </a:lnTo>
                <a:lnTo>
                  <a:pt x="1456" y="842"/>
                </a:lnTo>
                <a:lnTo>
                  <a:pt x="1496" y="844"/>
                </a:lnTo>
                <a:lnTo>
                  <a:pt x="1496" y="844"/>
                </a:lnTo>
                <a:close/>
                <a:moveTo>
                  <a:pt x="2294" y="328"/>
                </a:moveTo>
                <a:lnTo>
                  <a:pt x="2294" y="328"/>
                </a:lnTo>
                <a:lnTo>
                  <a:pt x="2312" y="312"/>
                </a:lnTo>
                <a:lnTo>
                  <a:pt x="2336" y="296"/>
                </a:lnTo>
                <a:lnTo>
                  <a:pt x="2362" y="280"/>
                </a:lnTo>
                <a:lnTo>
                  <a:pt x="2392" y="266"/>
                </a:lnTo>
                <a:lnTo>
                  <a:pt x="2426" y="254"/>
                </a:lnTo>
                <a:lnTo>
                  <a:pt x="2464" y="244"/>
                </a:lnTo>
                <a:lnTo>
                  <a:pt x="2506" y="238"/>
                </a:lnTo>
                <a:lnTo>
                  <a:pt x="2554" y="236"/>
                </a:lnTo>
                <a:lnTo>
                  <a:pt x="2554" y="236"/>
                </a:lnTo>
                <a:lnTo>
                  <a:pt x="2774" y="236"/>
                </a:lnTo>
                <a:lnTo>
                  <a:pt x="2774" y="236"/>
                </a:lnTo>
                <a:lnTo>
                  <a:pt x="2800" y="238"/>
                </a:lnTo>
                <a:lnTo>
                  <a:pt x="2828" y="238"/>
                </a:lnTo>
                <a:lnTo>
                  <a:pt x="2852" y="242"/>
                </a:lnTo>
                <a:lnTo>
                  <a:pt x="2876" y="246"/>
                </a:lnTo>
                <a:lnTo>
                  <a:pt x="2898" y="250"/>
                </a:lnTo>
                <a:lnTo>
                  <a:pt x="2920" y="256"/>
                </a:lnTo>
                <a:lnTo>
                  <a:pt x="2960" y="270"/>
                </a:lnTo>
                <a:lnTo>
                  <a:pt x="2996" y="288"/>
                </a:lnTo>
                <a:lnTo>
                  <a:pt x="3026" y="308"/>
                </a:lnTo>
                <a:lnTo>
                  <a:pt x="3054" y="332"/>
                </a:lnTo>
                <a:lnTo>
                  <a:pt x="3078" y="356"/>
                </a:lnTo>
                <a:lnTo>
                  <a:pt x="3098" y="384"/>
                </a:lnTo>
                <a:lnTo>
                  <a:pt x="3114" y="412"/>
                </a:lnTo>
                <a:lnTo>
                  <a:pt x="3128" y="440"/>
                </a:lnTo>
                <a:lnTo>
                  <a:pt x="3140" y="470"/>
                </a:lnTo>
                <a:lnTo>
                  <a:pt x="3148" y="500"/>
                </a:lnTo>
                <a:lnTo>
                  <a:pt x="3152" y="530"/>
                </a:lnTo>
                <a:lnTo>
                  <a:pt x="3156" y="560"/>
                </a:lnTo>
                <a:lnTo>
                  <a:pt x="3158" y="590"/>
                </a:lnTo>
                <a:lnTo>
                  <a:pt x="3158" y="590"/>
                </a:lnTo>
                <a:lnTo>
                  <a:pt x="3156" y="620"/>
                </a:lnTo>
                <a:lnTo>
                  <a:pt x="3152" y="652"/>
                </a:lnTo>
                <a:lnTo>
                  <a:pt x="3146" y="684"/>
                </a:lnTo>
                <a:lnTo>
                  <a:pt x="3136" y="716"/>
                </a:lnTo>
                <a:lnTo>
                  <a:pt x="3126" y="746"/>
                </a:lnTo>
                <a:lnTo>
                  <a:pt x="3110" y="774"/>
                </a:lnTo>
                <a:lnTo>
                  <a:pt x="3092" y="802"/>
                </a:lnTo>
                <a:lnTo>
                  <a:pt x="3072" y="828"/>
                </a:lnTo>
                <a:lnTo>
                  <a:pt x="3046" y="852"/>
                </a:lnTo>
                <a:lnTo>
                  <a:pt x="3018" y="874"/>
                </a:lnTo>
                <a:lnTo>
                  <a:pt x="2988" y="894"/>
                </a:lnTo>
                <a:lnTo>
                  <a:pt x="2952" y="910"/>
                </a:lnTo>
                <a:lnTo>
                  <a:pt x="2914" y="924"/>
                </a:lnTo>
                <a:lnTo>
                  <a:pt x="2872" y="934"/>
                </a:lnTo>
                <a:lnTo>
                  <a:pt x="2824" y="940"/>
                </a:lnTo>
                <a:lnTo>
                  <a:pt x="2774" y="942"/>
                </a:lnTo>
                <a:lnTo>
                  <a:pt x="2774" y="942"/>
                </a:lnTo>
                <a:lnTo>
                  <a:pt x="2554" y="942"/>
                </a:lnTo>
                <a:lnTo>
                  <a:pt x="2554" y="942"/>
                </a:lnTo>
                <a:lnTo>
                  <a:pt x="2514" y="940"/>
                </a:lnTo>
                <a:lnTo>
                  <a:pt x="2476" y="936"/>
                </a:lnTo>
                <a:lnTo>
                  <a:pt x="2440" y="928"/>
                </a:lnTo>
                <a:lnTo>
                  <a:pt x="2406" y="916"/>
                </a:lnTo>
                <a:lnTo>
                  <a:pt x="2374" y="904"/>
                </a:lnTo>
                <a:lnTo>
                  <a:pt x="2342" y="886"/>
                </a:lnTo>
                <a:lnTo>
                  <a:pt x="2314" y="868"/>
                </a:lnTo>
                <a:lnTo>
                  <a:pt x="2288" y="846"/>
                </a:lnTo>
                <a:lnTo>
                  <a:pt x="2266" y="822"/>
                </a:lnTo>
                <a:lnTo>
                  <a:pt x="2246" y="796"/>
                </a:lnTo>
                <a:lnTo>
                  <a:pt x="2228" y="766"/>
                </a:lnTo>
                <a:lnTo>
                  <a:pt x="2212" y="734"/>
                </a:lnTo>
                <a:lnTo>
                  <a:pt x="2200" y="702"/>
                </a:lnTo>
                <a:lnTo>
                  <a:pt x="2192" y="666"/>
                </a:lnTo>
                <a:lnTo>
                  <a:pt x="2186" y="628"/>
                </a:lnTo>
                <a:lnTo>
                  <a:pt x="2184" y="590"/>
                </a:lnTo>
                <a:lnTo>
                  <a:pt x="2184" y="590"/>
                </a:lnTo>
                <a:lnTo>
                  <a:pt x="2184" y="0"/>
                </a:lnTo>
                <a:lnTo>
                  <a:pt x="2184" y="0"/>
                </a:lnTo>
                <a:lnTo>
                  <a:pt x="2218" y="0"/>
                </a:lnTo>
                <a:lnTo>
                  <a:pt x="2218" y="0"/>
                </a:lnTo>
                <a:lnTo>
                  <a:pt x="2236" y="0"/>
                </a:lnTo>
                <a:lnTo>
                  <a:pt x="2250" y="4"/>
                </a:lnTo>
                <a:lnTo>
                  <a:pt x="2264" y="10"/>
                </a:lnTo>
                <a:lnTo>
                  <a:pt x="2274" y="18"/>
                </a:lnTo>
                <a:lnTo>
                  <a:pt x="2282" y="28"/>
                </a:lnTo>
                <a:lnTo>
                  <a:pt x="2288" y="40"/>
                </a:lnTo>
                <a:lnTo>
                  <a:pt x="2292" y="54"/>
                </a:lnTo>
                <a:lnTo>
                  <a:pt x="2294" y="70"/>
                </a:lnTo>
                <a:lnTo>
                  <a:pt x="2294" y="70"/>
                </a:lnTo>
                <a:lnTo>
                  <a:pt x="2294" y="328"/>
                </a:lnTo>
                <a:lnTo>
                  <a:pt x="2294" y="328"/>
                </a:lnTo>
                <a:close/>
                <a:moveTo>
                  <a:pt x="2578" y="844"/>
                </a:moveTo>
                <a:lnTo>
                  <a:pt x="2578" y="844"/>
                </a:lnTo>
                <a:lnTo>
                  <a:pt x="2766" y="844"/>
                </a:lnTo>
                <a:lnTo>
                  <a:pt x="2766" y="844"/>
                </a:lnTo>
                <a:lnTo>
                  <a:pt x="2804" y="842"/>
                </a:lnTo>
                <a:lnTo>
                  <a:pt x="2838" y="838"/>
                </a:lnTo>
                <a:lnTo>
                  <a:pt x="2870" y="830"/>
                </a:lnTo>
                <a:lnTo>
                  <a:pt x="2900" y="820"/>
                </a:lnTo>
                <a:lnTo>
                  <a:pt x="2924" y="810"/>
                </a:lnTo>
                <a:lnTo>
                  <a:pt x="2948" y="796"/>
                </a:lnTo>
                <a:lnTo>
                  <a:pt x="2968" y="780"/>
                </a:lnTo>
                <a:lnTo>
                  <a:pt x="2986" y="762"/>
                </a:lnTo>
                <a:lnTo>
                  <a:pt x="3002" y="742"/>
                </a:lnTo>
                <a:lnTo>
                  <a:pt x="3014" y="722"/>
                </a:lnTo>
                <a:lnTo>
                  <a:pt x="3026" y="702"/>
                </a:lnTo>
                <a:lnTo>
                  <a:pt x="3034" y="680"/>
                </a:lnTo>
                <a:lnTo>
                  <a:pt x="3040" y="658"/>
                </a:lnTo>
                <a:lnTo>
                  <a:pt x="3046" y="634"/>
                </a:lnTo>
                <a:lnTo>
                  <a:pt x="3048" y="612"/>
                </a:lnTo>
                <a:lnTo>
                  <a:pt x="3048" y="590"/>
                </a:lnTo>
                <a:lnTo>
                  <a:pt x="3048" y="590"/>
                </a:lnTo>
                <a:lnTo>
                  <a:pt x="3048" y="566"/>
                </a:lnTo>
                <a:lnTo>
                  <a:pt x="3046" y="544"/>
                </a:lnTo>
                <a:lnTo>
                  <a:pt x="3040" y="520"/>
                </a:lnTo>
                <a:lnTo>
                  <a:pt x="3034" y="498"/>
                </a:lnTo>
                <a:lnTo>
                  <a:pt x="3026" y="476"/>
                </a:lnTo>
                <a:lnTo>
                  <a:pt x="3014" y="456"/>
                </a:lnTo>
                <a:lnTo>
                  <a:pt x="3002" y="436"/>
                </a:lnTo>
                <a:lnTo>
                  <a:pt x="2986" y="416"/>
                </a:lnTo>
                <a:lnTo>
                  <a:pt x="2968" y="398"/>
                </a:lnTo>
                <a:lnTo>
                  <a:pt x="2948" y="382"/>
                </a:lnTo>
                <a:lnTo>
                  <a:pt x="2924" y="370"/>
                </a:lnTo>
                <a:lnTo>
                  <a:pt x="2900" y="358"/>
                </a:lnTo>
                <a:lnTo>
                  <a:pt x="2870" y="348"/>
                </a:lnTo>
                <a:lnTo>
                  <a:pt x="2838" y="340"/>
                </a:lnTo>
                <a:lnTo>
                  <a:pt x="2804" y="336"/>
                </a:lnTo>
                <a:lnTo>
                  <a:pt x="2766" y="334"/>
                </a:lnTo>
                <a:lnTo>
                  <a:pt x="2766" y="334"/>
                </a:lnTo>
                <a:lnTo>
                  <a:pt x="2578" y="334"/>
                </a:lnTo>
                <a:lnTo>
                  <a:pt x="2578" y="334"/>
                </a:lnTo>
                <a:lnTo>
                  <a:pt x="2538" y="336"/>
                </a:lnTo>
                <a:lnTo>
                  <a:pt x="2502" y="340"/>
                </a:lnTo>
                <a:lnTo>
                  <a:pt x="2470" y="348"/>
                </a:lnTo>
                <a:lnTo>
                  <a:pt x="2440" y="358"/>
                </a:lnTo>
                <a:lnTo>
                  <a:pt x="2414" y="370"/>
                </a:lnTo>
                <a:lnTo>
                  <a:pt x="2390" y="384"/>
                </a:lnTo>
                <a:lnTo>
                  <a:pt x="2370" y="402"/>
                </a:lnTo>
                <a:lnTo>
                  <a:pt x="2352" y="418"/>
                </a:lnTo>
                <a:lnTo>
                  <a:pt x="2338" y="438"/>
                </a:lnTo>
                <a:lnTo>
                  <a:pt x="2326" y="458"/>
                </a:lnTo>
                <a:lnTo>
                  <a:pt x="2314" y="480"/>
                </a:lnTo>
                <a:lnTo>
                  <a:pt x="2306" y="500"/>
                </a:lnTo>
                <a:lnTo>
                  <a:pt x="2300" y="524"/>
                </a:lnTo>
                <a:lnTo>
                  <a:pt x="2296" y="546"/>
                </a:lnTo>
                <a:lnTo>
                  <a:pt x="2294" y="568"/>
                </a:lnTo>
                <a:lnTo>
                  <a:pt x="2294" y="590"/>
                </a:lnTo>
                <a:lnTo>
                  <a:pt x="2294" y="590"/>
                </a:lnTo>
                <a:lnTo>
                  <a:pt x="2294" y="608"/>
                </a:lnTo>
                <a:lnTo>
                  <a:pt x="2296" y="630"/>
                </a:lnTo>
                <a:lnTo>
                  <a:pt x="2300" y="650"/>
                </a:lnTo>
                <a:lnTo>
                  <a:pt x="2306" y="672"/>
                </a:lnTo>
                <a:lnTo>
                  <a:pt x="2314" y="694"/>
                </a:lnTo>
                <a:lnTo>
                  <a:pt x="2324" y="714"/>
                </a:lnTo>
                <a:lnTo>
                  <a:pt x="2336" y="736"/>
                </a:lnTo>
                <a:lnTo>
                  <a:pt x="2350" y="754"/>
                </a:lnTo>
                <a:lnTo>
                  <a:pt x="2368" y="774"/>
                </a:lnTo>
                <a:lnTo>
                  <a:pt x="2388" y="790"/>
                </a:lnTo>
                <a:lnTo>
                  <a:pt x="2412" y="806"/>
                </a:lnTo>
                <a:lnTo>
                  <a:pt x="2438" y="818"/>
                </a:lnTo>
                <a:lnTo>
                  <a:pt x="2468" y="830"/>
                </a:lnTo>
                <a:lnTo>
                  <a:pt x="2500" y="838"/>
                </a:lnTo>
                <a:lnTo>
                  <a:pt x="2538" y="842"/>
                </a:lnTo>
                <a:lnTo>
                  <a:pt x="2578" y="844"/>
                </a:lnTo>
                <a:lnTo>
                  <a:pt x="2578" y="84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77" tIns="34289" rIns="68577" bIns="34289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50000"/>
              </a:spcAft>
            </a:pPr>
            <a:endParaRPr lang="en-US" sz="1725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262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 noEditPoints="1"/>
          </p:cNvSpPr>
          <p:nvPr userDrawn="1"/>
        </p:nvSpPr>
        <p:spPr bwMode="auto">
          <a:xfrm>
            <a:off x="3997917" y="3063983"/>
            <a:ext cx="4196172" cy="730036"/>
          </a:xfrm>
          <a:custGeom>
            <a:avLst/>
            <a:gdLst/>
            <a:ahLst/>
            <a:cxnLst>
              <a:cxn ang="0">
                <a:pos x="4946" y="844"/>
              </a:cxn>
              <a:cxn ang="0">
                <a:pos x="4698" y="724"/>
              </a:cxn>
              <a:cxn ang="0">
                <a:pos x="5358" y="618"/>
              </a:cxn>
              <a:cxn ang="0">
                <a:pos x="5472" y="438"/>
              </a:cxn>
              <a:cxn ang="0">
                <a:pos x="5376" y="266"/>
              </a:cxn>
              <a:cxn ang="0">
                <a:pos x="4758" y="270"/>
              </a:cxn>
              <a:cxn ang="0">
                <a:pos x="4558" y="590"/>
              </a:cxn>
              <a:cxn ang="0">
                <a:pos x="4728" y="896"/>
              </a:cxn>
              <a:cxn ang="0">
                <a:pos x="5238" y="334"/>
              </a:cxn>
              <a:cxn ang="0">
                <a:pos x="5362" y="422"/>
              </a:cxn>
              <a:cxn ang="0">
                <a:pos x="5272" y="538"/>
              </a:cxn>
              <a:cxn ang="0">
                <a:pos x="4732" y="412"/>
              </a:cxn>
              <a:cxn ang="0">
                <a:pos x="3740" y="924"/>
              </a:cxn>
              <a:cxn ang="0">
                <a:pos x="3634" y="930"/>
              </a:cxn>
              <a:cxn ang="0">
                <a:pos x="3276" y="264"/>
              </a:cxn>
              <a:cxn ang="0">
                <a:pos x="4140" y="240"/>
              </a:cxn>
              <a:cxn ang="0">
                <a:pos x="960" y="932"/>
              </a:cxn>
              <a:cxn ang="0">
                <a:pos x="818" y="886"/>
              </a:cxn>
              <a:cxn ang="0">
                <a:pos x="356" y="942"/>
              </a:cxn>
              <a:cxn ang="0">
                <a:pos x="42" y="766"/>
              </a:cxn>
              <a:cxn ang="0">
                <a:pos x="32" y="432"/>
              </a:cxn>
              <a:cxn ang="0">
                <a:pos x="384" y="236"/>
              </a:cxn>
              <a:cxn ang="0">
                <a:pos x="894" y="358"/>
              </a:cxn>
              <a:cxn ang="0">
                <a:pos x="580" y="334"/>
              </a:cxn>
              <a:cxn ang="0">
                <a:pos x="156" y="436"/>
              </a:cxn>
              <a:cxn ang="0">
                <a:pos x="122" y="680"/>
              </a:cxn>
              <a:cxn ang="0">
                <a:pos x="392" y="844"/>
              </a:cxn>
              <a:cxn ang="0">
                <a:pos x="820" y="740"/>
              </a:cxn>
              <a:cxn ang="0">
                <a:pos x="852" y="506"/>
              </a:cxn>
              <a:cxn ang="0">
                <a:pos x="580" y="334"/>
              </a:cxn>
              <a:cxn ang="0">
                <a:pos x="4438" y="100"/>
              </a:cxn>
              <a:cxn ang="0">
                <a:pos x="4372" y="22"/>
              </a:cxn>
              <a:cxn ang="0">
                <a:pos x="4332" y="124"/>
              </a:cxn>
              <a:cxn ang="0">
                <a:pos x="4372" y="238"/>
              </a:cxn>
              <a:cxn ang="0">
                <a:pos x="4410" y="942"/>
              </a:cxn>
              <a:cxn ang="0">
                <a:pos x="1210" y="328"/>
              </a:cxn>
              <a:cxn ang="0">
                <a:pos x="1692" y="236"/>
              </a:cxn>
              <a:cxn ang="0">
                <a:pos x="2016" y="384"/>
              </a:cxn>
              <a:cxn ang="0">
                <a:pos x="2054" y="716"/>
              </a:cxn>
              <a:cxn ang="0">
                <a:pos x="1692" y="942"/>
              </a:cxn>
              <a:cxn ang="0">
                <a:pos x="1184" y="822"/>
              </a:cxn>
              <a:cxn ang="0">
                <a:pos x="1136" y="0"/>
              </a:cxn>
              <a:cxn ang="0">
                <a:pos x="1496" y="844"/>
              </a:cxn>
              <a:cxn ang="0">
                <a:pos x="1920" y="742"/>
              </a:cxn>
              <a:cxn ang="0">
                <a:pos x="1952" y="498"/>
              </a:cxn>
              <a:cxn ang="0">
                <a:pos x="1684" y="334"/>
              </a:cxn>
              <a:cxn ang="0">
                <a:pos x="1256" y="438"/>
              </a:cxn>
              <a:cxn ang="0">
                <a:pos x="1224" y="672"/>
              </a:cxn>
              <a:cxn ang="0">
                <a:pos x="1496" y="844"/>
              </a:cxn>
              <a:cxn ang="0">
                <a:pos x="2554" y="236"/>
              </a:cxn>
              <a:cxn ang="0">
                <a:pos x="3054" y="332"/>
              </a:cxn>
              <a:cxn ang="0">
                <a:pos x="3152" y="652"/>
              </a:cxn>
              <a:cxn ang="0">
                <a:pos x="2872" y="934"/>
              </a:cxn>
              <a:cxn ang="0">
                <a:pos x="2314" y="868"/>
              </a:cxn>
              <a:cxn ang="0">
                <a:pos x="2184" y="0"/>
              </a:cxn>
              <a:cxn ang="0">
                <a:pos x="2294" y="328"/>
              </a:cxn>
              <a:cxn ang="0">
                <a:pos x="2968" y="780"/>
              </a:cxn>
              <a:cxn ang="0">
                <a:pos x="3046" y="544"/>
              </a:cxn>
              <a:cxn ang="0">
                <a:pos x="2838" y="340"/>
              </a:cxn>
              <a:cxn ang="0">
                <a:pos x="2370" y="402"/>
              </a:cxn>
              <a:cxn ang="0">
                <a:pos x="2296" y="630"/>
              </a:cxn>
              <a:cxn ang="0">
                <a:pos x="2500" y="838"/>
              </a:cxn>
            </a:cxnLst>
            <a:rect l="0" t="0" r="r" b="b"/>
            <a:pathLst>
              <a:path w="5472" h="952">
                <a:moveTo>
                  <a:pt x="5454" y="922"/>
                </a:moveTo>
                <a:lnTo>
                  <a:pt x="5454" y="922"/>
                </a:lnTo>
                <a:lnTo>
                  <a:pt x="5452" y="902"/>
                </a:lnTo>
                <a:lnTo>
                  <a:pt x="5448" y="886"/>
                </a:lnTo>
                <a:lnTo>
                  <a:pt x="5440" y="872"/>
                </a:lnTo>
                <a:lnTo>
                  <a:pt x="5430" y="862"/>
                </a:lnTo>
                <a:lnTo>
                  <a:pt x="5418" y="854"/>
                </a:lnTo>
                <a:lnTo>
                  <a:pt x="5402" y="848"/>
                </a:lnTo>
                <a:lnTo>
                  <a:pt x="5384" y="844"/>
                </a:lnTo>
                <a:lnTo>
                  <a:pt x="5364" y="844"/>
                </a:lnTo>
                <a:lnTo>
                  <a:pt x="5364" y="844"/>
                </a:lnTo>
                <a:lnTo>
                  <a:pt x="4946" y="844"/>
                </a:lnTo>
                <a:lnTo>
                  <a:pt x="4946" y="844"/>
                </a:lnTo>
                <a:lnTo>
                  <a:pt x="4910" y="842"/>
                </a:lnTo>
                <a:lnTo>
                  <a:pt x="4878" y="838"/>
                </a:lnTo>
                <a:lnTo>
                  <a:pt x="4848" y="832"/>
                </a:lnTo>
                <a:lnTo>
                  <a:pt x="4820" y="824"/>
                </a:lnTo>
                <a:lnTo>
                  <a:pt x="4796" y="814"/>
                </a:lnTo>
                <a:lnTo>
                  <a:pt x="4774" y="800"/>
                </a:lnTo>
                <a:lnTo>
                  <a:pt x="4754" y="788"/>
                </a:lnTo>
                <a:lnTo>
                  <a:pt x="4738" y="772"/>
                </a:lnTo>
                <a:lnTo>
                  <a:pt x="4722" y="756"/>
                </a:lnTo>
                <a:lnTo>
                  <a:pt x="4710" y="740"/>
                </a:lnTo>
                <a:lnTo>
                  <a:pt x="4698" y="724"/>
                </a:lnTo>
                <a:lnTo>
                  <a:pt x="4690" y="706"/>
                </a:lnTo>
                <a:lnTo>
                  <a:pt x="4682" y="688"/>
                </a:lnTo>
                <a:lnTo>
                  <a:pt x="4676" y="672"/>
                </a:lnTo>
                <a:lnTo>
                  <a:pt x="4674" y="654"/>
                </a:lnTo>
                <a:lnTo>
                  <a:pt x="4670" y="638"/>
                </a:lnTo>
                <a:lnTo>
                  <a:pt x="4670" y="638"/>
                </a:lnTo>
                <a:lnTo>
                  <a:pt x="5252" y="638"/>
                </a:lnTo>
                <a:lnTo>
                  <a:pt x="5252" y="638"/>
                </a:lnTo>
                <a:lnTo>
                  <a:pt x="5282" y="636"/>
                </a:lnTo>
                <a:lnTo>
                  <a:pt x="5310" y="632"/>
                </a:lnTo>
                <a:lnTo>
                  <a:pt x="5336" y="626"/>
                </a:lnTo>
                <a:lnTo>
                  <a:pt x="5358" y="618"/>
                </a:lnTo>
                <a:lnTo>
                  <a:pt x="5378" y="608"/>
                </a:lnTo>
                <a:lnTo>
                  <a:pt x="5396" y="596"/>
                </a:lnTo>
                <a:lnTo>
                  <a:pt x="5412" y="582"/>
                </a:lnTo>
                <a:lnTo>
                  <a:pt x="5426" y="568"/>
                </a:lnTo>
                <a:lnTo>
                  <a:pt x="5438" y="552"/>
                </a:lnTo>
                <a:lnTo>
                  <a:pt x="5448" y="536"/>
                </a:lnTo>
                <a:lnTo>
                  <a:pt x="5456" y="518"/>
                </a:lnTo>
                <a:lnTo>
                  <a:pt x="5462" y="502"/>
                </a:lnTo>
                <a:lnTo>
                  <a:pt x="5466" y="486"/>
                </a:lnTo>
                <a:lnTo>
                  <a:pt x="5470" y="468"/>
                </a:lnTo>
                <a:lnTo>
                  <a:pt x="5472" y="452"/>
                </a:lnTo>
                <a:lnTo>
                  <a:pt x="5472" y="438"/>
                </a:lnTo>
                <a:lnTo>
                  <a:pt x="5472" y="438"/>
                </a:lnTo>
                <a:lnTo>
                  <a:pt x="5472" y="422"/>
                </a:lnTo>
                <a:lnTo>
                  <a:pt x="5470" y="404"/>
                </a:lnTo>
                <a:lnTo>
                  <a:pt x="5466" y="388"/>
                </a:lnTo>
                <a:lnTo>
                  <a:pt x="5460" y="370"/>
                </a:lnTo>
                <a:lnTo>
                  <a:pt x="5454" y="354"/>
                </a:lnTo>
                <a:lnTo>
                  <a:pt x="5446" y="336"/>
                </a:lnTo>
                <a:lnTo>
                  <a:pt x="5436" y="320"/>
                </a:lnTo>
                <a:lnTo>
                  <a:pt x="5424" y="306"/>
                </a:lnTo>
                <a:lnTo>
                  <a:pt x="5410" y="292"/>
                </a:lnTo>
                <a:lnTo>
                  <a:pt x="5394" y="278"/>
                </a:lnTo>
                <a:lnTo>
                  <a:pt x="5376" y="266"/>
                </a:lnTo>
                <a:lnTo>
                  <a:pt x="5356" y="256"/>
                </a:lnTo>
                <a:lnTo>
                  <a:pt x="5334" y="248"/>
                </a:lnTo>
                <a:lnTo>
                  <a:pt x="5310" y="242"/>
                </a:lnTo>
                <a:lnTo>
                  <a:pt x="5282" y="238"/>
                </a:lnTo>
                <a:lnTo>
                  <a:pt x="5252" y="236"/>
                </a:lnTo>
                <a:lnTo>
                  <a:pt x="5252" y="236"/>
                </a:lnTo>
                <a:lnTo>
                  <a:pt x="4938" y="236"/>
                </a:lnTo>
                <a:lnTo>
                  <a:pt x="4938" y="236"/>
                </a:lnTo>
                <a:lnTo>
                  <a:pt x="4886" y="238"/>
                </a:lnTo>
                <a:lnTo>
                  <a:pt x="4840" y="246"/>
                </a:lnTo>
                <a:lnTo>
                  <a:pt x="4796" y="256"/>
                </a:lnTo>
                <a:lnTo>
                  <a:pt x="4758" y="270"/>
                </a:lnTo>
                <a:lnTo>
                  <a:pt x="4724" y="286"/>
                </a:lnTo>
                <a:lnTo>
                  <a:pt x="4692" y="306"/>
                </a:lnTo>
                <a:lnTo>
                  <a:pt x="4664" y="328"/>
                </a:lnTo>
                <a:lnTo>
                  <a:pt x="4640" y="354"/>
                </a:lnTo>
                <a:lnTo>
                  <a:pt x="4620" y="380"/>
                </a:lnTo>
                <a:lnTo>
                  <a:pt x="4602" y="408"/>
                </a:lnTo>
                <a:lnTo>
                  <a:pt x="4588" y="438"/>
                </a:lnTo>
                <a:lnTo>
                  <a:pt x="4578" y="468"/>
                </a:lnTo>
                <a:lnTo>
                  <a:pt x="4568" y="498"/>
                </a:lnTo>
                <a:lnTo>
                  <a:pt x="4562" y="528"/>
                </a:lnTo>
                <a:lnTo>
                  <a:pt x="4560" y="560"/>
                </a:lnTo>
                <a:lnTo>
                  <a:pt x="4558" y="590"/>
                </a:lnTo>
                <a:lnTo>
                  <a:pt x="4558" y="590"/>
                </a:lnTo>
                <a:lnTo>
                  <a:pt x="4560" y="622"/>
                </a:lnTo>
                <a:lnTo>
                  <a:pt x="4564" y="654"/>
                </a:lnTo>
                <a:lnTo>
                  <a:pt x="4570" y="686"/>
                </a:lnTo>
                <a:lnTo>
                  <a:pt x="4578" y="718"/>
                </a:lnTo>
                <a:lnTo>
                  <a:pt x="4592" y="748"/>
                </a:lnTo>
                <a:lnTo>
                  <a:pt x="4606" y="778"/>
                </a:lnTo>
                <a:lnTo>
                  <a:pt x="4624" y="804"/>
                </a:lnTo>
                <a:lnTo>
                  <a:pt x="4646" y="830"/>
                </a:lnTo>
                <a:lnTo>
                  <a:pt x="4670" y="854"/>
                </a:lnTo>
                <a:lnTo>
                  <a:pt x="4698" y="876"/>
                </a:lnTo>
                <a:lnTo>
                  <a:pt x="4728" y="896"/>
                </a:lnTo>
                <a:lnTo>
                  <a:pt x="4764" y="912"/>
                </a:lnTo>
                <a:lnTo>
                  <a:pt x="4802" y="924"/>
                </a:lnTo>
                <a:lnTo>
                  <a:pt x="4842" y="934"/>
                </a:lnTo>
                <a:lnTo>
                  <a:pt x="4888" y="940"/>
                </a:lnTo>
                <a:lnTo>
                  <a:pt x="4938" y="942"/>
                </a:lnTo>
                <a:lnTo>
                  <a:pt x="5454" y="942"/>
                </a:lnTo>
                <a:lnTo>
                  <a:pt x="5454" y="942"/>
                </a:lnTo>
                <a:lnTo>
                  <a:pt x="5454" y="922"/>
                </a:lnTo>
                <a:lnTo>
                  <a:pt x="5454" y="922"/>
                </a:lnTo>
                <a:close/>
                <a:moveTo>
                  <a:pt x="4946" y="334"/>
                </a:moveTo>
                <a:lnTo>
                  <a:pt x="4946" y="334"/>
                </a:lnTo>
                <a:lnTo>
                  <a:pt x="5238" y="334"/>
                </a:lnTo>
                <a:lnTo>
                  <a:pt x="5238" y="334"/>
                </a:lnTo>
                <a:lnTo>
                  <a:pt x="5256" y="336"/>
                </a:lnTo>
                <a:lnTo>
                  <a:pt x="5272" y="338"/>
                </a:lnTo>
                <a:lnTo>
                  <a:pt x="5286" y="340"/>
                </a:lnTo>
                <a:lnTo>
                  <a:pt x="5300" y="344"/>
                </a:lnTo>
                <a:lnTo>
                  <a:pt x="5312" y="350"/>
                </a:lnTo>
                <a:lnTo>
                  <a:pt x="5322" y="356"/>
                </a:lnTo>
                <a:lnTo>
                  <a:pt x="5330" y="364"/>
                </a:lnTo>
                <a:lnTo>
                  <a:pt x="5338" y="370"/>
                </a:lnTo>
                <a:lnTo>
                  <a:pt x="5350" y="388"/>
                </a:lnTo>
                <a:lnTo>
                  <a:pt x="5358" y="404"/>
                </a:lnTo>
                <a:lnTo>
                  <a:pt x="5362" y="422"/>
                </a:lnTo>
                <a:lnTo>
                  <a:pt x="5362" y="438"/>
                </a:lnTo>
                <a:lnTo>
                  <a:pt x="5362" y="438"/>
                </a:lnTo>
                <a:lnTo>
                  <a:pt x="5362" y="452"/>
                </a:lnTo>
                <a:lnTo>
                  <a:pt x="5358" y="468"/>
                </a:lnTo>
                <a:lnTo>
                  <a:pt x="5350" y="486"/>
                </a:lnTo>
                <a:lnTo>
                  <a:pt x="5338" y="502"/>
                </a:lnTo>
                <a:lnTo>
                  <a:pt x="5332" y="510"/>
                </a:lnTo>
                <a:lnTo>
                  <a:pt x="5322" y="518"/>
                </a:lnTo>
                <a:lnTo>
                  <a:pt x="5312" y="524"/>
                </a:lnTo>
                <a:lnTo>
                  <a:pt x="5300" y="530"/>
                </a:lnTo>
                <a:lnTo>
                  <a:pt x="5288" y="534"/>
                </a:lnTo>
                <a:lnTo>
                  <a:pt x="5272" y="538"/>
                </a:lnTo>
                <a:lnTo>
                  <a:pt x="5256" y="540"/>
                </a:lnTo>
                <a:lnTo>
                  <a:pt x="5238" y="540"/>
                </a:lnTo>
                <a:lnTo>
                  <a:pt x="5238" y="540"/>
                </a:lnTo>
                <a:lnTo>
                  <a:pt x="4670" y="540"/>
                </a:lnTo>
                <a:lnTo>
                  <a:pt x="4670" y="540"/>
                </a:lnTo>
                <a:lnTo>
                  <a:pt x="4676" y="512"/>
                </a:lnTo>
                <a:lnTo>
                  <a:pt x="4680" y="496"/>
                </a:lnTo>
                <a:lnTo>
                  <a:pt x="4688" y="478"/>
                </a:lnTo>
                <a:lnTo>
                  <a:pt x="4696" y="462"/>
                </a:lnTo>
                <a:lnTo>
                  <a:pt x="4706" y="444"/>
                </a:lnTo>
                <a:lnTo>
                  <a:pt x="4718" y="428"/>
                </a:lnTo>
                <a:lnTo>
                  <a:pt x="4732" y="412"/>
                </a:lnTo>
                <a:lnTo>
                  <a:pt x="4750" y="396"/>
                </a:lnTo>
                <a:lnTo>
                  <a:pt x="4768" y="382"/>
                </a:lnTo>
                <a:lnTo>
                  <a:pt x="4790" y="368"/>
                </a:lnTo>
                <a:lnTo>
                  <a:pt x="4816" y="356"/>
                </a:lnTo>
                <a:lnTo>
                  <a:pt x="4844" y="348"/>
                </a:lnTo>
                <a:lnTo>
                  <a:pt x="4874" y="340"/>
                </a:lnTo>
                <a:lnTo>
                  <a:pt x="4908" y="336"/>
                </a:lnTo>
                <a:lnTo>
                  <a:pt x="4946" y="334"/>
                </a:lnTo>
                <a:lnTo>
                  <a:pt x="4946" y="334"/>
                </a:lnTo>
                <a:close/>
                <a:moveTo>
                  <a:pt x="3760" y="898"/>
                </a:moveTo>
                <a:lnTo>
                  <a:pt x="3760" y="898"/>
                </a:lnTo>
                <a:lnTo>
                  <a:pt x="3740" y="924"/>
                </a:lnTo>
                <a:lnTo>
                  <a:pt x="3730" y="932"/>
                </a:lnTo>
                <a:lnTo>
                  <a:pt x="3720" y="940"/>
                </a:lnTo>
                <a:lnTo>
                  <a:pt x="3712" y="946"/>
                </a:lnTo>
                <a:lnTo>
                  <a:pt x="3702" y="950"/>
                </a:lnTo>
                <a:lnTo>
                  <a:pt x="3694" y="952"/>
                </a:lnTo>
                <a:lnTo>
                  <a:pt x="3684" y="952"/>
                </a:lnTo>
                <a:lnTo>
                  <a:pt x="3684" y="952"/>
                </a:lnTo>
                <a:lnTo>
                  <a:pt x="3670" y="952"/>
                </a:lnTo>
                <a:lnTo>
                  <a:pt x="3660" y="948"/>
                </a:lnTo>
                <a:lnTo>
                  <a:pt x="3650" y="944"/>
                </a:lnTo>
                <a:lnTo>
                  <a:pt x="3642" y="938"/>
                </a:lnTo>
                <a:lnTo>
                  <a:pt x="3634" y="930"/>
                </a:lnTo>
                <a:lnTo>
                  <a:pt x="3624" y="920"/>
                </a:lnTo>
                <a:lnTo>
                  <a:pt x="3606" y="898"/>
                </a:lnTo>
                <a:lnTo>
                  <a:pt x="3606" y="898"/>
                </a:lnTo>
                <a:lnTo>
                  <a:pt x="3124" y="236"/>
                </a:lnTo>
                <a:lnTo>
                  <a:pt x="3124" y="236"/>
                </a:lnTo>
                <a:lnTo>
                  <a:pt x="3188" y="236"/>
                </a:lnTo>
                <a:lnTo>
                  <a:pt x="3188" y="236"/>
                </a:lnTo>
                <a:lnTo>
                  <a:pt x="3212" y="238"/>
                </a:lnTo>
                <a:lnTo>
                  <a:pt x="3232" y="240"/>
                </a:lnTo>
                <a:lnTo>
                  <a:pt x="3250" y="246"/>
                </a:lnTo>
                <a:lnTo>
                  <a:pt x="3264" y="254"/>
                </a:lnTo>
                <a:lnTo>
                  <a:pt x="3276" y="264"/>
                </a:lnTo>
                <a:lnTo>
                  <a:pt x="3286" y="274"/>
                </a:lnTo>
                <a:lnTo>
                  <a:pt x="3308" y="302"/>
                </a:lnTo>
                <a:lnTo>
                  <a:pt x="3308" y="302"/>
                </a:lnTo>
                <a:lnTo>
                  <a:pt x="3686" y="836"/>
                </a:lnTo>
                <a:lnTo>
                  <a:pt x="3686" y="836"/>
                </a:lnTo>
                <a:lnTo>
                  <a:pt x="4066" y="300"/>
                </a:lnTo>
                <a:lnTo>
                  <a:pt x="4066" y="300"/>
                </a:lnTo>
                <a:lnTo>
                  <a:pt x="4086" y="274"/>
                </a:lnTo>
                <a:lnTo>
                  <a:pt x="4098" y="262"/>
                </a:lnTo>
                <a:lnTo>
                  <a:pt x="4110" y="254"/>
                </a:lnTo>
                <a:lnTo>
                  <a:pt x="4124" y="246"/>
                </a:lnTo>
                <a:lnTo>
                  <a:pt x="4140" y="240"/>
                </a:lnTo>
                <a:lnTo>
                  <a:pt x="4160" y="238"/>
                </a:lnTo>
                <a:lnTo>
                  <a:pt x="4184" y="236"/>
                </a:lnTo>
                <a:lnTo>
                  <a:pt x="4184" y="236"/>
                </a:lnTo>
                <a:lnTo>
                  <a:pt x="4242" y="236"/>
                </a:lnTo>
                <a:lnTo>
                  <a:pt x="4242" y="236"/>
                </a:lnTo>
                <a:lnTo>
                  <a:pt x="3760" y="898"/>
                </a:lnTo>
                <a:lnTo>
                  <a:pt x="3760" y="898"/>
                </a:lnTo>
                <a:close/>
                <a:moveTo>
                  <a:pt x="1002" y="942"/>
                </a:moveTo>
                <a:lnTo>
                  <a:pt x="1002" y="942"/>
                </a:lnTo>
                <a:lnTo>
                  <a:pt x="986" y="940"/>
                </a:lnTo>
                <a:lnTo>
                  <a:pt x="972" y="938"/>
                </a:lnTo>
                <a:lnTo>
                  <a:pt x="960" y="932"/>
                </a:lnTo>
                <a:lnTo>
                  <a:pt x="948" y="926"/>
                </a:lnTo>
                <a:lnTo>
                  <a:pt x="938" y="916"/>
                </a:lnTo>
                <a:lnTo>
                  <a:pt x="932" y="904"/>
                </a:lnTo>
                <a:lnTo>
                  <a:pt x="926" y="890"/>
                </a:lnTo>
                <a:lnTo>
                  <a:pt x="922" y="874"/>
                </a:lnTo>
                <a:lnTo>
                  <a:pt x="906" y="796"/>
                </a:lnTo>
                <a:lnTo>
                  <a:pt x="906" y="796"/>
                </a:lnTo>
                <a:lnTo>
                  <a:pt x="894" y="816"/>
                </a:lnTo>
                <a:lnTo>
                  <a:pt x="876" y="838"/>
                </a:lnTo>
                <a:lnTo>
                  <a:pt x="850" y="862"/>
                </a:lnTo>
                <a:lnTo>
                  <a:pt x="836" y="874"/>
                </a:lnTo>
                <a:lnTo>
                  <a:pt x="818" y="886"/>
                </a:lnTo>
                <a:lnTo>
                  <a:pt x="798" y="898"/>
                </a:lnTo>
                <a:lnTo>
                  <a:pt x="778" y="908"/>
                </a:lnTo>
                <a:lnTo>
                  <a:pt x="754" y="918"/>
                </a:lnTo>
                <a:lnTo>
                  <a:pt x="728" y="926"/>
                </a:lnTo>
                <a:lnTo>
                  <a:pt x="700" y="932"/>
                </a:lnTo>
                <a:lnTo>
                  <a:pt x="670" y="938"/>
                </a:lnTo>
                <a:lnTo>
                  <a:pt x="638" y="940"/>
                </a:lnTo>
                <a:lnTo>
                  <a:pt x="604" y="942"/>
                </a:lnTo>
                <a:lnTo>
                  <a:pt x="604" y="942"/>
                </a:lnTo>
                <a:lnTo>
                  <a:pt x="384" y="942"/>
                </a:lnTo>
                <a:lnTo>
                  <a:pt x="384" y="942"/>
                </a:lnTo>
                <a:lnTo>
                  <a:pt x="356" y="942"/>
                </a:lnTo>
                <a:lnTo>
                  <a:pt x="330" y="940"/>
                </a:lnTo>
                <a:lnTo>
                  <a:pt x="306" y="936"/>
                </a:lnTo>
                <a:lnTo>
                  <a:pt x="282" y="932"/>
                </a:lnTo>
                <a:lnTo>
                  <a:pt x="258" y="928"/>
                </a:lnTo>
                <a:lnTo>
                  <a:pt x="238" y="922"/>
                </a:lnTo>
                <a:lnTo>
                  <a:pt x="198" y="908"/>
                </a:lnTo>
                <a:lnTo>
                  <a:pt x="162" y="890"/>
                </a:lnTo>
                <a:lnTo>
                  <a:pt x="130" y="870"/>
                </a:lnTo>
                <a:lnTo>
                  <a:pt x="104" y="846"/>
                </a:lnTo>
                <a:lnTo>
                  <a:pt x="80" y="822"/>
                </a:lnTo>
                <a:lnTo>
                  <a:pt x="60" y="794"/>
                </a:lnTo>
                <a:lnTo>
                  <a:pt x="42" y="766"/>
                </a:lnTo>
                <a:lnTo>
                  <a:pt x="28" y="738"/>
                </a:lnTo>
                <a:lnTo>
                  <a:pt x="18" y="708"/>
                </a:lnTo>
                <a:lnTo>
                  <a:pt x="10" y="678"/>
                </a:lnTo>
                <a:lnTo>
                  <a:pt x="4" y="648"/>
                </a:lnTo>
                <a:lnTo>
                  <a:pt x="2" y="618"/>
                </a:lnTo>
                <a:lnTo>
                  <a:pt x="0" y="590"/>
                </a:lnTo>
                <a:lnTo>
                  <a:pt x="0" y="590"/>
                </a:lnTo>
                <a:lnTo>
                  <a:pt x="2" y="558"/>
                </a:lnTo>
                <a:lnTo>
                  <a:pt x="4" y="526"/>
                </a:lnTo>
                <a:lnTo>
                  <a:pt x="12" y="494"/>
                </a:lnTo>
                <a:lnTo>
                  <a:pt x="20" y="462"/>
                </a:lnTo>
                <a:lnTo>
                  <a:pt x="32" y="432"/>
                </a:lnTo>
                <a:lnTo>
                  <a:pt x="46" y="404"/>
                </a:lnTo>
                <a:lnTo>
                  <a:pt x="64" y="376"/>
                </a:lnTo>
                <a:lnTo>
                  <a:pt x="86" y="350"/>
                </a:lnTo>
                <a:lnTo>
                  <a:pt x="110" y="326"/>
                </a:lnTo>
                <a:lnTo>
                  <a:pt x="138" y="304"/>
                </a:lnTo>
                <a:lnTo>
                  <a:pt x="170" y="284"/>
                </a:lnTo>
                <a:lnTo>
                  <a:pt x="204" y="268"/>
                </a:lnTo>
                <a:lnTo>
                  <a:pt x="244" y="254"/>
                </a:lnTo>
                <a:lnTo>
                  <a:pt x="286" y="244"/>
                </a:lnTo>
                <a:lnTo>
                  <a:pt x="332" y="238"/>
                </a:lnTo>
                <a:lnTo>
                  <a:pt x="384" y="236"/>
                </a:lnTo>
                <a:lnTo>
                  <a:pt x="384" y="236"/>
                </a:lnTo>
                <a:lnTo>
                  <a:pt x="604" y="236"/>
                </a:lnTo>
                <a:lnTo>
                  <a:pt x="604" y="236"/>
                </a:lnTo>
                <a:lnTo>
                  <a:pt x="642" y="238"/>
                </a:lnTo>
                <a:lnTo>
                  <a:pt x="680" y="242"/>
                </a:lnTo>
                <a:lnTo>
                  <a:pt x="714" y="248"/>
                </a:lnTo>
                <a:lnTo>
                  <a:pt x="746" y="258"/>
                </a:lnTo>
                <a:lnTo>
                  <a:pt x="776" y="270"/>
                </a:lnTo>
                <a:lnTo>
                  <a:pt x="804" y="284"/>
                </a:lnTo>
                <a:lnTo>
                  <a:pt x="830" y="300"/>
                </a:lnTo>
                <a:lnTo>
                  <a:pt x="854" y="318"/>
                </a:lnTo>
                <a:lnTo>
                  <a:pt x="876" y="338"/>
                </a:lnTo>
                <a:lnTo>
                  <a:pt x="894" y="358"/>
                </a:lnTo>
                <a:lnTo>
                  <a:pt x="912" y="382"/>
                </a:lnTo>
                <a:lnTo>
                  <a:pt x="926" y="406"/>
                </a:lnTo>
                <a:lnTo>
                  <a:pt x="940" y="432"/>
                </a:lnTo>
                <a:lnTo>
                  <a:pt x="950" y="458"/>
                </a:lnTo>
                <a:lnTo>
                  <a:pt x="958" y="484"/>
                </a:lnTo>
                <a:lnTo>
                  <a:pt x="966" y="514"/>
                </a:lnTo>
                <a:lnTo>
                  <a:pt x="966" y="514"/>
                </a:lnTo>
                <a:lnTo>
                  <a:pt x="1046" y="942"/>
                </a:lnTo>
                <a:lnTo>
                  <a:pt x="1046" y="942"/>
                </a:lnTo>
                <a:lnTo>
                  <a:pt x="1002" y="942"/>
                </a:lnTo>
                <a:lnTo>
                  <a:pt x="1002" y="942"/>
                </a:lnTo>
                <a:close/>
                <a:moveTo>
                  <a:pt x="580" y="334"/>
                </a:moveTo>
                <a:lnTo>
                  <a:pt x="580" y="334"/>
                </a:lnTo>
                <a:lnTo>
                  <a:pt x="392" y="334"/>
                </a:lnTo>
                <a:lnTo>
                  <a:pt x="392" y="334"/>
                </a:lnTo>
                <a:lnTo>
                  <a:pt x="354" y="336"/>
                </a:lnTo>
                <a:lnTo>
                  <a:pt x="318" y="340"/>
                </a:lnTo>
                <a:lnTo>
                  <a:pt x="286" y="348"/>
                </a:lnTo>
                <a:lnTo>
                  <a:pt x="258" y="358"/>
                </a:lnTo>
                <a:lnTo>
                  <a:pt x="232" y="370"/>
                </a:lnTo>
                <a:lnTo>
                  <a:pt x="210" y="384"/>
                </a:lnTo>
                <a:lnTo>
                  <a:pt x="188" y="400"/>
                </a:lnTo>
                <a:lnTo>
                  <a:pt x="170" y="416"/>
                </a:lnTo>
                <a:lnTo>
                  <a:pt x="156" y="436"/>
                </a:lnTo>
                <a:lnTo>
                  <a:pt x="142" y="456"/>
                </a:lnTo>
                <a:lnTo>
                  <a:pt x="132" y="476"/>
                </a:lnTo>
                <a:lnTo>
                  <a:pt x="122" y="498"/>
                </a:lnTo>
                <a:lnTo>
                  <a:pt x="116" y="520"/>
                </a:lnTo>
                <a:lnTo>
                  <a:pt x="112" y="544"/>
                </a:lnTo>
                <a:lnTo>
                  <a:pt x="110" y="566"/>
                </a:lnTo>
                <a:lnTo>
                  <a:pt x="108" y="590"/>
                </a:lnTo>
                <a:lnTo>
                  <a:pt x="108" y="590"/>
                </a:lnTo>
                <a:lnTo>
                  <a:pt x="110" y="612"/>
                </a:lnTo>
                <a:lnTo>
                  <a:pt x="112" y="636"/>
                </a:lnTo>
                <a:lnTo>
                  <a:pt x="116" y="658"/>
                </a:lnTo>
                <a:lnTo>
                  <a:pt x="122" y="680"/>
                </a:lnTo>
                <a:lnTo>
                  <a:pt x="132" y="702"/>
                </a:lnTo>
                <a:lnTo>
                  <a:pt x="142" y="724"/>
                </a:lnTo>
                <a:lnTo>
                  <a:pt x="156" y="744"/>
                </a:lnTo>
                <a:lnTo>
                  <a:pt x="170" y="762"/>
                </a:lnTo>
                <a:lnTo>
                  <a:pt x="188" y="780"/>
                </a:lnTo>
                <a:lnTo>
                  <a:pt x="210" y="796"/>
                </a:lnTo>
                <a:lnTo>
                  <a:pt x="232" y="810"/>
                </a:lnTo>
                <a:lnTo>
                  <a:pt x="258" y="822"/>
                </a:lnTo>
                <a:lnTo>
                  <a:pt x="286" y="830"/>
                </a:lnTo>
                <a:lnTo>
                  <a:pt x="318" y="838"/>
                </a:lnTo>
                <a:lnTo>
                  <a:pt x="354" y="842"/>
                </a:lnTo>
                <a:lnTo>
                  <a:pt x="392" y="844"/>
                </a:lnTo>
                <a:lnTo>
                  <a:pt x="392" y="844"/>
                </a:lnTo>
                <a:lnTo>
                  <a:pt x="580" y="844"/>
                </a:lnTo>
                <a:lnTo>
                  <a:pt x="580" y="844"/>
                </a:lnTo>
                <a:lnTo>
                  <a:pt x="618" y="842"/>
                </a:lnTo>
                <a:lnTo>
                  <a:pt x="654" y="838"/>
                </a:lnTo>
                <a:lnTo>
                  <a:pt x="688" y="830"/>
                </a:lnTo>
                <a:lnTo>
                  <a:pt x="716" y="820"/>
                </a:lnTo>
                <a:lnTo>
                  <a:pt x="744" y="808"/>
                </a:lnTo>
                <a:lnTo>
                  <a:pt x="766" y="794"/>
                </a:lnTo>
                <a:lnTo>
                  <a:pt x="786" y="778"/>
                </a:lnTo>
                <a:lnTo>
                  <a:pt x="804" y="760"/>
                </a:lnTo>
                <a:lnTo>
                  <a:pt x="820" y="740"/>
                </a:lnTo>
                <a:lnTo>
                  <a:pt x="832" y="720"/>
                </a:lnTo>
                <a:lnTo>
                  <a:pt x="842" y="700"/>
                </a:lnTo>
                <a:lnTo>
                  <a:pt x="850" y="678"/>
                </a:lnTo>
                <a:lnTo>
                  <a:pt x="856" y="656"/>
                </a:lnTo>
                <a:lnTo>
                  <a:pt x="860" y="634"/>
                </a:lnTo>
                <a:lnTo>
                  <a:pt x="864" y="610"/>
                </a:lnTo>
                <a:lnTo>
                  <a:pt x="864" y="590"/>
                </a:lnTo>
                <a:lnTo>
                  <a:pt x="864" y="590"/>
                </a:lnTo>
                <a:lnTo>
                  <a:pt x="864" y="570"/>
                </a:lnTo>
                <a:lnTo>
                  <a:pt x="862" y="548"/>
                </a:lnTo>
                <a:lnTo>
                  <a:pt x="858" y="528"/>
                </a:lnTo>
                <a:lnTo>
                  <a:pt x="852" y="506"/>
                </a:lnTo>
                <a:lnTo>
                  <a:pt x="844" y="484"/>
                </a:lnTo>
                <a:lnTo>
                  <a:pt x="834" y="464"/>
                </a:lnTo>
                <a:lnTo>
                  <a:pt x="822" y="444"/>
                </a:lnTo>
                <a:lnTo>
                  <a:pt x="806" y="424"/>
                </a:lnTo>
                <a:lnTo>
                  <a:pt x="790" y="406"/>
                </a:lnTo>
                <a:lnTo>
                  <a:pt x="770" y="388"/>
                </a:lnTo>
                <a:lnTo>
                  <a:pt x="746" y="372"/>
                </a:lnTo>
                <a:lnTo>
                  <a:pt x="720" y="360"/>
                </a:lnTo>
                <a:lnTo>
                  <a:pt x="690" y="350"/>
                </a:lnTo>
                <a:lnTo>
                  <a:pt x="656" y="342"/>
                </a:lnTo>
                <a:lnTo>
                  <a:pt x="620" y="336"/>
                </a:lnTo>
                <a:lnTo>
                  <a:pt x="580" y="334"/>
                </a:lnTo>
                <a:lnTo>
                  <a:pt x="580" y="334"/>
                </a:lnTo>
                <a:close/>
                <a:moveTo>
                  <a:pt x="4384" y="156"/>
                </a:moveTo>
                <a:lnTo>
                  <a:pt x="4384" y="156"/>
                </a:lnTo>
                <a:lnTo>
                  <a:pt x="4394" y="154"/>
                </a:lnTo>
                <a:lnTo>
                  <a:pt x="4404" y="152"/>
                </a:lnTo>
                <a:lnTo>
                  <a:pt x="4414" y="148"/>
                </a:lnTo>
                <a:lnTo>
                  <a:pt x="4422" y="142"/>
                </a:lnTo>
                <a:lnTo>
                  <a:pt x="4430" y="134"/>
                </a:lnTo>
                <a:lnTo>
                  <a:pt x="4434" y="124"/>
                </a:lnTo>
                <a:lnTo>
                  <a:pt x="4438" y="112"/>
                </a:lnTo>
                <a:lnTo>
                  <a:pt x="4438" y="100"/>
                </a:lnTo>
                <a:lnTo>
                  <a:pt x="4438" y="100"/>
                </a:lnTo>
                <a:lnTo>
                  <a:pt x="4438" y="76"/>
                </a:lnTo>
                <a:lnTo>
                  <a:pt x="4438" y="76"/>
                </a:lnTo>
                <a:lnTo>
                  <a:pt x="4438" y="64"/>
                </a:lnTo>
                <a:lnTo>
                  <a:pt x="4434" y="52"/>
                </a:lnTo>
                <a:lnTo>
                  <a:pt x="4430" y="42"/>
                </a:lnTo>
                <a:lnTo>
                  <a:pt x="4422" y="34"/>
                </a:lnTo>
                <a:lnTo>
                  <a:pt x="4414" y="28"/>
                </a:lnTo>
                <a:lnTo>
                  <a:pt x="4404" y="24"/>
                </a:lnTo>
                <a:lnTo>
                  <a:pt x="4394" y="22"/>
                </a:lnTo>
                <a:lnTo>
                  <a:pt x="4384" y="20"/>
                </a:lnTo>
                <a:lnTo>
                  <a:pt x="4384" y="20"/>
                </a:lnTo>
                <a:lnTo>
                  <a:pt x="4372" y="22"/>
                </a:lnTo>
                <a:lnTo>
                  <a:pt x="4362" y="24"/>
                </a:lnTo>
                <a:lnTo>
                  <a:pt x="4352" y="28"/>
                </a:lnTo>
                <a:lnTo>
                  <a:pt x="4344" y="34"/>
                </a:lnTo>
                <a:lnTo>
                  <a:pt x="4338" y="42"/>
                </a:lnTo>
                <a:lnTo>
                  <a:pt x="4332" y="52"/>
                </a:lnTo>
                <a:lnTo>
                  <a:pt x="4328" y="64"/>
                </a:lnTo>
                <a:lnTo>
                  <a:pt x="4328" y="76"/>
                </a:lnTo>
                <a:lnTo>
                  <a:pt x="4328" y="76"/>
                </a:lnTo>
                <a:lnTo>
                  <a:pt x="4328" y="100"/>
                </a:lnTo>
                <a:lnTo>
                  <a:pt x="4328" y="100"/>
                </a:lnTo>
                <a:lnTo>
                  <a:pt x="4328" y="112"/>
                </a:lnTo>
                <a:lnTo>
                  <a:pt x="4332" y="124"/>
                </a:lnTo>
                <a:lnTo>
                  <a:pt x="4336" y="134"/>
                </a:lnTo>
                <a:lnTo>
                  <a:pt x="4344" y="142"/>
                </a:lnTo>
                <a:lnTo>
                  <a:pt x="4352" y="148"/>
                </a:lnTo>
                <a:lnTo>
                  <a:pt x="4362" y="152"/>
                </a:lnTo>
                <a:lnTo>
                  <a:pt x="4372" y="154"/>
                </a:lnTo>
                <a:lnTo>
                  <a:pt x="4384" y="156"/>
                </a:lnTo>
                <a:lnTo>
                  <a:pt x="4384" y="156"/>
                </a:lnTo>
                <a:close/>
                <a:moveTo>
                  <a:pt x="4328" y="236"/>
                </a:moveTo>
                <a:lnTo>
                  <a:pt x="4328" y="236"/>
                </a:lnTo>
                <a:lnTo>
                  <a:pt x="4354" y="236"/>
                </a:lnTo>
                <a:lnTo>
                  <a:pt x="4354" y="236"/>
                </a:lnTo>
                <a:lnTo>
                  <a:pt x="4372" y="238"/>
                </a:lnTo>
                <a:lnTo>
                  <a:pt x="4388" y="242"/>
                </a:lnTo>
                <a:lnTo>
                  <a:pt x="4402" y="248"/>
                </a:lnTo>
                <a:lnTo>
                  <a:pt x="4414" y="256"/>
                </a:lnTo>
                <a:lnTo>
                  <a:pt x="4424" y="268"/>
                </a:lnTo>
                <a:lnTo>
                  <a:pt x="4432" y="284"/>
                </a:lnTo>
                <a:lnTo>
                  <a:pt x="4436" y="304"/>
                </a:lnTo>
                <a:lnTo>
                  <a:pt x="4438" y="328"/>
                </a:lnTo>
                <a:lnTo>
                  <a:pt x="4438" y="328"/>
                </a:lnTo>
                <a:lnTo>
                  <a:pt x="4438" y="942"/>
                </a:lnTo>
                <a:lnTo>
                  <a:pt x="4438" y="942"/>
                </a:lnTo>
                <a:lnTo>
                  <a:pt x="4410" y="942"/>
                </a:lnTo>
                <a:lnTo>
                  <a:pt x="4410" y="942"/>
                </a:lnTo>
                <a:lnTo>
                  <a:pt x="4390" y="940"/>
                </a:lnTo>
                <a:lnTo>
                  <a:pt x="4374" y="936"/>
                </a:lnTo>
                <a:lnTo>
                  <a:pt x="4360" y="930"/>
                </a:lnTo>
                <a:lnTo>
                  <a:pt x="4348" y="920"/>
                </a:lnTo>
                <a:lnTo>
                  <a:pt x="4340" y="908"/>
                </a:lnTo>
                <a:lnTo>
                  <a:pt x="4334" y="892"/>
                </a:lnTo>
                <a:lnTo>
                  <a:pt x="4330" y="874"/>
                </a:lnTo>
                <a:lnTo>
                  <a:pt x="4328" y="852"/>
                </a:lnTo>
                <a:lnTo>
                  <a:pt x="4328" y="852"/>
                </a:lnTo>
                <a:lnTo>
                  <a:pt x="4328" y="236"/>
                </a:lnTo>
                <a:lnTo>
                  <a:pt x="4328" y="236"/>
                </a:lnTo>
                <a:close/>
                <a:moveTo>
                  <a:pt x="1210" y="328"/>
                </a:moveTo>
                <a:lnTo>
                  <a:pt x="1210" y="328"/>
                </a:lnTo>
                <a:lnTo>
                  <a:pt x="1230" y="312"/>
                </a:lnTo>
                <a:lnTo>
                  <a:pt x="1252" y="296"/>
                </a:lnTo>
                <a:lnTo>
                  <a:pt x="1280" y="280"/>
                </a:lnTo>
                <a:lnTo>
                  <a:pt x="1310" y="266"/>
                </a:lnTo>
                <a:lnTo>
                  <a:pt x="1344" y="254"/>
                </a:lnTo>
                <a:lnTo>
                  <a:pt x="1382" y="244"/>
                </a:lnTo>
                <a:lnTo>
                  <a:pt x="1424" y="238"/>
                </a:lnTo>
                <a:lnTo>
                  <a:pt x="1472" y="236"/>
                </a:lnTo>
                <a:lnTo>
                  <a:pt x="1472" y="236"/>
                </a:lnTo>
                <a:lnTo>
                  <a:pt x="1692" y="236"/>
                </a:lnTo>
                <a:lnTo>
                  <a:pt x="1692" y="236"/>
                </a:lnTo>
                <a:lnTo>
                  <a:pt x="1718" y="238"/>
                </a:lnTo>
                <a:lnTo>
                  <a:pt x="1744" y="238"/>
                </a:lnTo>
                <a:lnTo>
                  <a:pt x="1770" y="242"/>
                </a:lnTo>
                <a:lnTo>
                  <a:pt x="1794" y="246"/>
                </a:lnTo>
                <a:lnTo>
                  <a:pt x="1816" y="250"/>
                </a:lnTo>
                <a:lnTo>
                  <a:pt x="1838" y="256"/>
                </a:lnTo>
                <a:lnTo>
                  <a:pt x="1878" y="270"/>
                </a:lnTo>
                <a:lnTo>
                  <a:pt x="1912" y="288"/>
                </a:lnTo>
                <a:lnTo>
                  <a:pt x="1944" y="308"/>
                </a:lnTo>
                <a:lnTo>
                  <a:pt x="1972" y="332"/>
                </a:lnTo>
                <a:lnTo>
                  <a:pt x="1996" y="356"/>
                </a:lnTo>
                <a:lnTo>
                  <a:pt x="2016" y="384"/>
                </a:lnTo>
                <a:lnTo>
                  <a:pt x="2032" y="412"/>
                </a:lnTo>
                <a:lnTo>
                  <a:pt x="2046" y="440"/>
                </a:lnTo>
                <a:lnTo>
                  <a:pt x="2058" y="470"/>
                </a:lnTo>
                <a:lnTo>
                  <a:pt x="2066" y="500"/>
                </a:lnTo>
                <a:lnTo>
                  <a:pt x="2070" y="530"/>
                </a:lnTo>
                <a:lnTo>
                  <a:pt x="2074" y="560"/>
                </a:lnTo>
                <a:lnTo>
                  <a:pt x="2074" y="590"/>
                </a:lnTo>
                <a:lnTo>
                  <a:pt x="2074" y="590"/>
                </a:lnTo>
                <a:lnTo>
                  <a:pt x="2074" y="620"/>
                </a:lnTo>
                <a:lnTo>
                  <a:pt x="2070" y="652"/>
                </a:lnTo>
                <a:lnTo>
                  <a:pt x="2064" y="684"/>
                </a:lnTo>
                <a:lnTo>
                  <a:pt x="2054" y="716"/>
                </a:lnTo>
                <a:lnTo>
                  <a:pt x="2042" y="746"/>
                </a:lnTo>
                <a:lnTo>
                  <a:pt x="2028" y="774"/>
                </a:lnTo>
                <a:lnTo>
                  <a:pt x="2010" y="802"/>
                </a:lnTo>
                <a:lnTo>
                  <a:pt x="1988" y="828"/>
                </a:lnTo>
                <a:lnTo>
                  <a:pt x="1964" y="852"/>
                </a:lnTo>
                <a:lnTo>
                  <a:pt x="1936" y="874"/>
                </a:lnTo>
                <a:lnTo>
                  <a:pt x="1906" y="894"/>
                </a:lnTo>
                <a:lnTo>
                  <a:pt x="1870" y="910"/>
                </a:lnTo>
                <a:lnTo>
                  <a:pt x="1832" y="924"/>
                </a:lnTo>
                <a:lnTo>
                  <a:pt x="1788" y="934"/>
                </a:lnTo>
                <a:lnTo>
                  <a:pt x="1742" y="940"/>
                </a:lnTo>
                <a:lnTo>
                  <a:pt x="1692" y="942"/>
                </a:lnTo>
                <a:lnTo>
                  <a:pt x="1692" y="942"/>
                </a:lnTo>
                <a:lnTo>
                  <a:pt x="1472" y="942"/>
                </a:lnTo>
                <a:lnTo>
                  <a:pt x="1472" y="942"/>
                </a:lnTo>
                <a:lnTo>
                  <a:pt x="1432" y="940"/>
                </a:lnTo>
                <a:lnTo>
                  <a:pt x="1394" y="936"/>
                </a:lnTo>
                <a:lnTo>
                  <a:pt x="1358" y="928"/>
                </a:lnTo>
                <a:lnTo>
                  <a:pt x="1324" y="916"/>
                </a:lnTo>
                <a:lnTo>
                  <a:pt x="1290" y="904"/>
                </a:lnTo>
                <a:lnTo>
                  <a:pt x="1260" y="886"/>
                </a:lnTo>
                <a:lnTo>
                  <a:pt x="1232" y="868"/>
                </a:lnTo>
                <a:lnTo>
                  <a:pt x="1206" y="846"/>
                </a:lnTo>
                <a:lnTo>
                  <a:pt x="1184" y="822"/>
                </a:lnTo>
                <a:lnTo>
                  <a:pt x="1162" y="796"/>
                </a:lnTo>
                <a:lnTo>
                  <a:pt x="1144" y="766"/>
                </a:lnTo>
                <a:lnTo>
                  <a:pt x="1130" y="734"/>
                </a:lnTo>
                <a:lnTo>
                  <a:pt x="1118" y="702"/>
                </a:lnTo>
                <a:lnTo>
                  <a:pt x="1110" y="666"/>
                </a:lnTo>
                <a:lnTo>
                  <a:pt x="1104" y="628"/>
                </a:lnTo>
                <a:lnTo>
                  <a:pt x="1102" y="590"/>
                </a:lnTo>
                <a:lnTo>
                  <a:pt x="1102" y="590"/>
                </a:lnTo>
                <a:lnTo>
                  <a:pt x="1102" y="0"/>
                </a:lnTo>
                <a:lnTo>
                  <a:pt x="1102" y="0"/>
                </a:lnTo>
                <a:lnTo>
                  <a:pt x="1136" y="0"/>
                </a:lnTo>
                <a:lnTo>
                  <a:pt x="1136" y="0"/>
                </a:lnTo>
                <a:lnTo>
                  <a:pt x="1154" y="0"/>
                </a:lnTo>
                <a:lnTo>
                  <a:pt x="1168" y="4"/>
                </a:lnTo>
                <a:lnTo>
                  <a:pt x="1180" y="10"/>
                </a:lnTo>
                <a:lnTo>
                  <a:pt x="1192" y="18"/>
                </a:lnTo>
                <a:lnTo>
                  <a:pt x="1200" y="28"/>
                </a:lnTo>
                <a:lnTo>
                  <a:pt x="1206" y="40"/>
                </a:lnTo>
                <a:lnTo>
                  <a:pt x="1210" y="54"/>
                </a:lnTo>
                <a:lnTo>
                  <a:pt x="1210" y="70"/>
                </a:lnTo>
                <a:lnTo>
                  <a:pt x="1210" y="70"/>
                </a:lnTo>
                <a:lnTo>
                  <a:pt x="1210" y="328"/>
                </a:lnTo>
                <a:lnTo>
                  <a:pt x="1210" y="328"/>
                </a:lnTo>
                <a:close/>
                <a:moveTo>
                  <a:pt x="1496" y="844"/>
                </a:moveTo>
                <a:lnTo>
                  <a:pt x="1496" y="844"/>
                </a:lnTo>
                <a:lnTo>
                  <a:pt x="1684" y="844"/>
                </a:lnTo>
                <a:lnTo>
                  <a:pt x="1684" y="844"/>
                </a:lnTo>
                <a:lnTo>
                  <a:pt x="1722" y="842"/>
                </a:lnTo>
                <a:lnTo>
                  <a:pt x="1756" y="838"/>
                </a:lnTo>
                <a:lnTo>
                  <a:pt x="1788" y="830"/>
                </a:lnTo>
                <a:lnTo>
                  <a:pt x="1816" y="820"/>
                </a:lnTo>
                <a:lnTo>
                  <a:pt x="1842" y="810"/>
                </a:lnTo>
                <a:lnTo>
                  <a:pt x="1866" y="796"/>
                </a:lnTo>
                <a:lnTo>
                  <a:pt x="1886" y="780"/>
                </a:lnTo>
                <a:lnTo>
                  <a:pt x="1904" y="762"/>
                </a:lnTo>
                <a:lnTo>
                  <a:pt x="1920" y="742"/>
                </a:lnTo>
                <a:lnTo>
                  <a:pt x="1932" y="722"/>
                </a:lnTo>
                <a:lnTo>
                  <a:pt x="1944" y="702"/>
                </a:lnTo>
                <a:lnTo>
                  <a:pt x="1952" y="680"/>
                </a:lnTo>
                <a:lnTo>
                  <a:pt x="1958" y="658"/>
                </a:lnTo>
                <a:lnTo>
                  <a:pt x="1964" y="634"/>
                </a:lnTo>
                <a:lnTo>
                  <a:pt x="1966" y="612"/>
                </a:lnTo>
                <a:lnTo>
                  <a:pt x="1966" y="590"/>
                </a:lnTo>
                <a:lnTo>
                  <a:pt x="1966" y="590"/>
                </a:lnTo>
                <a:lnTo>
                  <a:pt x="1966" y="566"/>
                </a:lnTo>
                <a:lnTo>
                  <a:pt x="1964" y="544"/>
                </a:lnTo>
                <a:lnTo>
                  <a:pt x="1958" y="520"/>
                </a:lnTo>
                <a:lnTo>
                  <a:pt x="1952" y="498"/>
                </a:lnTo>
                <a:lnTo>
                  <a:pt x="1944" y="476"/>
                </a:lnTo>
                <a:lnTo>
                  <a:pt x="1932" y="456"/>
                </a:lnTo>
                <a:lnTo>
                  <a:pt x="1920" y="436"/>
                </a:lnTo>
                <a:lnTo>
                  <a:pt x="1904" y="416"/>
                </a:lnTo>
                <a:lnTo>
                  <a:pt x="1886" y="398"/>
                </a:lnTo>
                <a:lnTo>
                  <a:pt x="1866" y="382"/>
                </a:lnTo>
                <a:lnTo>
                  <a:pt x="1842" y="370"/>
                </a:lnTo>
                <a:lnTo>
                  <a:pt x="1816" y="358"/>
                </a:lnTo>
                <a:lnTo>
                  <a:pt x="1788" y="348"/>
                </a:lnTo>
                <a:lnTo>
                  <a:pt x="1756" y="340"/>
                </a:lnTo>
                <a:lnTo>
                  <a:pt x="1722" y="336"/>
                </a:lnTo>
                <a:lnTo>
                  <a:pt x="1684" y="334"/>
                </a:lnTo>
                <a:lnTo>
                  <a:pt x="1684" y="334"/>
                </a:lnTo>
                <a:lnTo>
                  <a:pt x="1496" y="334"/>
                </a:lnTo>
                <a:lnTo>
                  <a:pt x="1496" y="334"/>
                </a:lnTo>
                <a:lnTo>
                  <a:pt x="1456" y="336"/>
                </a:lnTo>
                <a:lnTo>
                  <a:pt x="1420" y="340"/>
                </a:lnTo>
                <a:lnTo>
                  <a:pt x="1388" y="348"/>
                </a:lnTo>
                <a:lnTo>
                  <a:pt x="1358" y="358"/>
                </a:lnTo>
                <a:lnTo>
                  <a:pt x="1332" y="370"/>
                </a:lnTo>
                <a:lnTo>
                  <a:pt x="1308" y="384"/>
                </a:lnTo>
                <a:lnTo>
                  <a:pt x="1288" y="402"/>
                </a:lnTo>
                <a:lnTo>
                  <a:pt x="1270" y="418"/>
                </a:lnTo>
                <a:lnTo>
                  <a:pt x="1256" y="438"/>
                </a:lnTo>
                <a:lnTo>
                  <a:pt x="1242" y="458"/>
                </a:lnTo>
                <a:lnTo>
                  <a:pt x="1232" y="480"/>
                </a:lnTo>
                <a:lnTo>
                  <a:pt x="1224" y="500"/>
                </a:lnTo>
                <a:lnTo>
                  <a:pt x="1218" y="524"/>
                </a:lnTo>
                <a:lnTo>
                  <a:pt x="1214" y="546"/>
                </a:lnTo>
                <a:lnTo>
                  <a:pt x="1212" y="568"/>
                </a:lnTo>
                <a:lnTo>
                  <a:pt x="1210" y="590"/>
                </a:lnTo>
                <a:lnTo>
                  <a:pt x="1210" y="590"/>
                </a:lnTo>
                <a:lnTo>
                  <a:pt x="1212" y="608"/>
                </a:lnTo>
                <a:lnTo>
                  <a:pt x="1214" y="630"/>
                </a:lnTo>
                <a:lnTo>
                  <a:pt x="1218" y="650"/>
                </a:lnTo>
                <a:lnTo>
                  <a:pt x="1224" y="672"/>
                </a:lnTo>
                <a:lnTo>
                  <a:pt x="1232" y="694"/>
                </a:lnTo>
                <a:lnTo>
                  <a:pt x="1242" y="714"/>
                </a:lnTo>
                <a:lnTo>
                  <a:pt x="1254" y="736"/>
                </a:lnTo>
                <a:lnTo>
                  <a:pt x="1268" y="754"/>
                </a:lnTo>
                <a:lnTo>
                  <a:pt x="1286" y="774"/>
                </a:lnTo>
                <a:lnTo>
                  <a:pt x="1306" y="790"/>
                </a:lnTo>
                <a:lnTo>
                  <a:pt x="1328" y="806"/>
                </a:lnTo>
                <a:lnTo>
                  <a:pt x="1356" y="818"/>
                </a:lnTo>
                <a:lnTo>
                  <a:pt x="1384" y="830"/>
                </a:lnTo>
                <a:lnTo>
                  <a:pt x="1418" y="838"/>
                </a:lnTo>
                <a:lnTo>
                  <a:pt x="1456" y="842"/>
                </a:lnTo>
                <a:lnTo>
                  <a:pt x="1496" y="844"/>
                </a:lnTo>
                <a:lnTo>
                  <a:pt x="1496" y="844"/>
                </a:lnTo>
                <a:close/>
                <a:moveTo>
                  <a:pt x="2294" y="328"/>
                </a:moveTo>
                <a:lnTo>
                  <a:pt x="2294" y="328"/>
                </a:lnTo>
                <a:lnTo>
                  <a:pt x="2312" y="312"/>
                </a:lnTo>
                <a:lnTo>
                  <a:pt x="2336" y="296"/>
                </a:lnTo>
                <a:lnTo>
                  <a:pt x="2362" y="280"/>
                </a:lnTo>
                <a:lnTo>
                  <a:pt x="2392" y="266"/>
                </a:lnTo>
                <a:lnTo>
                  <a:pt x="2426" y="254"/>
                </a:lnTo>
                <a:lnTo>
                  <a:pt x="2464" y="244"/>
                </a:lnTo>
                <a:lnTo>
                  <a:pt x="2506" y="238"/>
                </a:lnTo>
                <a:lnTo>
                  <a:pt x="2554" y="236"/>
                </a:lnTo>
                <a:lnTo>
                  <a:pt x="2554" y="236"/>
                </a:lnTo>
                <a:lnTo>
                  <a:pt x="2774" y="236"/>
                </a:lnTo>
                <a:lnTo>
                  <a:pt x="2774" y="236"/>
                </a:lnTo>
                <a:lnTo>
                  <a:pt x="2800" y="238"/>
                </a:lnTo>
                <a:lnTo>
                  <a:pt x="2828" y="238"/>
                </a:lnTo>
                <a:lnTo>
                  <a:pt x="2852" y="242"/>
                </a:lnTo>
                <a:lnTo>
                  <a:pt x="2876" y="246"/>
                </a:lnTo>
                <a:lnTo>
                  <a:pt x="2898" y="250"/>
                </a:lnTo>
                <a:lnTo>
                  <a:pt x="2920" y="256"/>
                </a:lnTo>
                <a:lnTo>
                  <a:pt x="2960" y="270"/>
                </a:lnTo>
                <a:lnTo>
                  <a:pt x="2996" y="288"/>
                </a:lnTo>
                <a:lnTo>
                  <a:pt x="3026" y="308"/>
                </a:lnTo>
                <a:lnTo>
                  <a:pt x="3054" y="332"/>
                </a:lnTo>
                <a:lnTo>
                  <a:pt x="3078" y="356"/>
                </a:lnTo>
                <a:lnTo>
                  <a:pt x="3098" y="384"/>
                </a:lnTo>
                <a:lnTo>
                  <a:pt x="3114" y="412"/>
                </a:lnTo>
                <a:lnTo>
                  <a:pt x="3128" y="440"/>
                </a:lnTo>
                <a:lnTo>
                  <a:pt x="3140" y="470"/>
                </a:lnTo>
                <a:lnTo>
                  <a:pt x="3148" y="500"/>
                </a:lnTo>
                <a:lnTo>
                  <a:pt x="3152" y="530"/>
                </a:lnTo>
                <a:lnTo>
                  <a:pt x="3156" y="560"/>
                </a:lnTo>
                <a:lnTo>
                  <a:pt x="3158" y="590"/>
                </a:lnTo>
                <a:lnTo>
                  <a:pt x="3158" y="590"/>
                </a:lnTo>
                <a:lnTo>
                  <a:pt x="3156" y="620"/>
                </a:lnTo>
                <a:lnTo>
                  <a:pt x="3152" y="652"/>
                </a:lnTo>
                <a:lnTo>
                  <a:pt x="3146" y="684"/>
                </a:lnTo>
                <a:lnTo>
                  <a:pt x="3136" y="716"/>
                </a:lnTo>
                <a:lnTo>
                  <a:pt x="3126" y="746"/>
                </a:lnTo>
                <a:lnTo>
                  <a:pt x="3110" y="774"/>
                </a:lnTo>
                <a:lnTo>
                  <a:pt x="3092" y="802"/>
                </a:lnTo>
                <a:lnTo>
                  <a:pt x="3072" y="828"/>
                </a:lnTo>
                <a:lnTo>
                  <a:pt x="3046" y="852"/>
                </a:lnTo>
                <a:lnTo>
                  <a:pt x="3018" y="874"/>
                </a:lnTo>
                <a:lnTo>
                  <a:pt x="2988" y="894"/>
                </a:lnTo>
                <a:lnTo>
                  <a:pt x="2952" y="910"/>
                </a:lnTo>
                <a:lnTo>
                  <a:pt x="2914" y="924"/>
                </a:lnTo>
                <a:lnTo>
                  <a:pt x="2872" y="934"/>
                </a:lnTo>
                <a:lnTo>
                  <a:pt x="2824" y="940"/>
                </a:lnTo>
                <a:lnTo>
                  <a:pt x="2774" y="942"/>
                </a:lnTo>
                <a:lnTo>
                  <a:pt x="2774" y="942"/>
                </a:lnTo>
                <a:lnTo>
                  <a:pt x="2554" y="942"/>
                </a:lnTo>
                <a:lnTo>
                  <a:pt x="2554" y="942"/>
                </a:lnTo>
                <a:lnTo>
                  <a:pt x="2514" y="940"/>
                </a:lnTo>
                <a:lnTo>
                  <a:pt x="2476" y="936"/>
                </a:lnTo>
                <a:lnTo>
                  <a:pt x="2440" y="928"/>
                </a:lnTo>
                <a:lnTo>
                  <a:pt x="2406" y="916"/>
                </a:lnTo>
                <a:lnTo>
                  <a:pt x="2374" y="904"/>
                </a:lnTo>
                <a:lnTo>
                  <a:pt x="2342" y="886"/>
                </a:lnTo>
                <a:lnTo>
                  <a:pt x="2314" y="868"/>
                </a:lnTo>
                <a:lnTo>
                  <a:pt x="2288" y="846"/>
                </a:lnTo>
                <a:lnTo>
                  <a:pt x="2266" y="822"/>
                </a:lnTo>
                <a:lnTo>
                  <a:pt x="2246" y="796"/>
                </a:lnTo>
                <a:lnTo>
                  <a:pt x="2228" y="766"/>
                </a:lnTo>
                <a:lnTo>
                  <a:pt x="2212" y="734"/>
                </a:lnTo>
                <a:lnTo>
                  <a:pt x="2200" y="702"/>
                </a:lnTo>
                <a:lnTo>
                  <a:pt x="2192" y="666"/>
                </a:lnTo>
                <a:lnTo>
                  <a:pt x="2186" y="628"/>
                </a:lnTo>
                <a:lnTo>
                  <a:pt x="2184" y="590"/>
                </a:lnTo>
                <a:lnTo>
                  <a:pt x="2184" y="590"/>
                </a:lnTo>
                <a:lnTo>
                  <a:pt x="2184" y="0"/>
                </a:lnTo>
                <a:lnTo>
                  <a:pt x="2184" y="0"/>
                </a:lnTo>
                <a:lnTo>
                  <a:pt x="2218" y="0"/>
                </a:lnTo>
                <a:lnTo>
                  <a:pt x="2218" y="0"/>
                </a:lnTo>
                <a:lnTo>
                  <a:pt x="2236" y="0"/>
                </a:lnTo>
                <a:lnTo>
                  <a:pt x="2250" y="4"/>
                </a:lnTo>
                <a:lnTo>
                  <a:pt x="2264" y="10"/>
                </a:lnTo>
                <a:lnTo>
                  <a:pt x="2274" y="18"/>
                </a:lnTo>
                <a:lnTo>
                  <a:pt x="2282" y="28"/>
                </a:lnTo>
                <a:lnTo>
                  <a:pt x="2288" y="40"/>
                </a:lnTo>
                <a:lnTo>
                  <a:pt x="2292" y="54"/>
                </a:lnTo>
                <a:lnTo>
                  <a:pt x="2294" y="70"/>
                </a:lnTo>
                <a:lnTo>
                  <a:pt x="2294" y="70"/>
                </a:lnTo>
                <a:lnTo>
                  <a:pt x="2294" y="328"/>
                </a:lnTo>
                <a:lnTo>
                  <a:pt x="2294" y="328"/>
                </a:lnTo>
                <a:close/>
                <a:moveTo>
                  <a:pt x="2578" y="844"/>
                </a:moveTo>
                <a:lnTo>
                  <a:pt x="2578" y="844"/>
                </a:lnTo>
                <a:lnTo>
                  <a:pt x="2766" y="844"/>
                </a:lnTo>
                <a:lnTo>
                  <a:pt x="2766" y="844"/>
                </a:lnTo>
                <a:lnTo>
                  <a:pt x="2804" y="842"/>
                </a:lnTo>
                <a:lnTo>
                  <a:pt x="2838" y="838"/>
                </a:lnTo>
                <a:lnTo>
                  <a:pt x="2870" y="830"/>
                </a:lnTo>
                <a:lnTo>
                  <a:pt x="2900" y="820"/>
                </a:lnTo>
                <a:lnTo>
                  <a:pt x="2924" y="810"/>
                </a:lnTo>
                <a:lnTo>
                  <a:pt x="2948" y="796"/>
                </a:lnTo>
                <a:lnTo>
                  <a:pt x="2968" y="780"/>
                </a:lnTo>
                <a:lnTo>
                  <a:pt x="2986" y="762"/>
                </a:lnTo>
                <a:lnTo>
                  <a:pt x="3002" y="742"/>
                </a:lnTo>
                <a:lnTo>
                  <a:pt x="3014" y="722"/>
                </a:lnTo>
                <a:lnTo>
                  <a:pt x="3026" y="702"/>
                </a:lnTo>
                <a:lnTo>
                  <a:pt x="3034" y="680"/>
                </a:lnTo>
                <a:lnTo>
                  <a:pt x="3040" y="658"/>
                </a:lnTo>
                <a:lnTo>
                  <a:pt x="3046" y="634"/>
                </a:lnTo>
                <a:lnTo>
                  <a:pt x="3048" y="612"/>
                </a:lnTo>
                <a:lnTo>
                  <a:pt x="3048" y="590"/>
                </a:lnTo>
                <a:lnTo>
                  <a:pt x="3048" y="590"/>
                </a:lnTo>
                <a:lnTo>
                  <a:pt x="3048" y="566"/>
                </a:lnTo>
                <a:lnTo>
                  <a:pt x="3046" y="544"/>
                </a:lnTo>
                <a:lnTo>
                  <a:pt x="3040" y="520"/>
                </a:lnTo>
                <a:lnTo>
                  <a:pt x="3034" y="498"/>
                </a:lnTo>
                <a:lnTo>
                  <a:pt x="3026" y="476"/>
                </a:lnTo>
                <a:lnTo>
                  <a:pt x="3014" y="456"/>
                </a:lnTo>
                <a:lnTo>
                  <a:pt x="3002" y="436"/>
                </a:lnTo>
                <a:lnTo>
                  <a:pt x="2986" y="416"/>
                </a:lnTo>
                <a:lnTo>
                  <a:pt x="2968" y="398"/>
                </a:lnTo>
                <a:lnTo>
                  <a:pt x="2948" y="382"/>
                </a:lnTo>
                <a:lnTo>
                  <a:pt x="2924" y="370"/>
                </a:lnTo>
                <a:lnTo>
                  <a:pt x="2900" y="358"/>
                </a:lnTo>
                <a:lnTo>
                  <a:pt x="2870" y="348"/>
                </a:lnTo>
                <a:lnTo>
                  <a:pt x="2838" y="340"/>
                </a:lnTo>
                <a:lnTo>
                  <a:pt x="2804" y="336"/>
                </a:lnTo>
                <a:lnTo>
                  <a:pt x="2766" y="334"/>
                </a:lnTo>
                <a:lnTo>
                  <a:pt x="2766" y="334"/>
                </a:lnTo>
                <a:lnTo>
                  <a:pt x="2578" y="334"/>
                </a:lnTo>
                <a:lnTo>
                  <a:pt x="2578" y="334"/>
                </a:lnTo>
                <a:lnTo>
                  <a:pt x="2538" y="336"/>
                </a:lnTo>
                <a:lnTo>
                  <a:pt x="2502" y="340"/>
                </a:lnTo>
                <a:lnTo>
                  <a:pt x="2470" y="348"/>
                </a:lnTo>
                <a:lnTo>
                  <a:pt x="2440" y="358"/>
                </a:lnTo>
                <a:lnTo>
                  <a:pt x="2414" y="370"/>
                </a:lnTo>
                <a:lnTo>
                  <a:pt x="2390" y="384"/>
                </a:lnTo>
                <a:lnTo>
                  <a:pt x="2370" y="402"/>
                </a:lnTo>
                <a:lnTo>
                  <a:pt x="2352" y="418"/>
                </a:lnTo>
                <a:lnTo>
                  <a:pt x="2338" y="438"/>
                </a:lnTo>
                <a:lnTo>
                  <a:pt x="2326" y="458"/>
                </a:lnTo>
                <a:lnTo>
                  <a:pt x="2314" y="480"/>
                </a:lnTo>
                <a:lnTo>
                  <a:pt x="2306" y="500"/>
                </a:lnTo>
                <a:lnTo>
                  <a:pt x="2300" y="524"/>
                </a:lnTo>
                <a:lnTo>
                  <a:pt x="2296" y="546"/>
                </a:lnTo>
                <a:lnTo>
                  <a:pt x="2294" y="568"/>
                </a:lnTo>
                <a:lnTo>
                  <a:pt x="2294" y="590"/>
                </a:lnTo>
                <a:lnTo>
                  <a:pt x="2294" y="590"/>
                </a:lnTo>
                <a:lnTo>
                  <a:pt x="2294" y="608"/>
                </a:lnTo>
                <a:lnTo>
                  <a:pt x="2296" y="630"/>
                </a:lnTo>
                <a:lnTo>
                  <a:pt x="2300" y="650"/>
                </a:lnTo>
                <a:lnTo>
                  <a:pt x="2306" y="672"/>
                </a:lnTo>
                <a:lnTo>
                  <a:pt x="2314" y="694"/>
                </a:lnTo>
                <a:lnTo>
                  <a:pt x="2324" y="714"/>
                </a:lnTo>
                <a:lnTo>
                  <a:pt x="2336" y="736"/>
                </a:lnTo>
                <a:lnTo>
                  <a:pt x="2350" y="754"/>
                </a:lnTo>
                <a:lnTo>
                  <a:pt x="2368" y="774"/>
                </a:lnTo>
                <a:lnTo>
                  <a:pt x="2388" y="790"/>
                </a:lnTo>
                <a:lnTo>
                  <a:pt x="2412" y="806"/>
                </a:lnTo>
                <a:lnTo>
                  <a:pt x="2438" y="818"/>
                </a:lnTo>
                <a:lnTo>
                  <a:pt x="2468" y="830"/>
                </a:lnTo>
                <a:lnTo>
                  <a:pt x="2500" y="838"/>
                </a:lnTo>
                <a:lnTo>
                  <a:pt x="2538" y="842"/>
                </a:lnTo>
                <a:lnTo>
                  <a:pt x="2578" y="844"/>
                </a:lnTo>
                <a:lnTo>
                  <a:pt x="2578" y="84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77" tIns="34289" rIns="68577" bIns="34289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50000"/>
              </a:spcAft>
            </a:pPr>
            <a:endParaRPr lang="en-US" sz="1725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115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045" y="1102941"/>
            <a:ext cx="11090745" cy="5143877"/>
          </a:xfrm>
        </p:spPr>
        <p:txBody>
          <a:bodyPr/>
          <a:lstStyle>
            <a:lvl1pPr marL="69053" indent="0">
              <a:buClr>
                <a:srgbClr val="000000"/>
              </a:buClr>
              <a:buFont typeface="Arial" panose="020B0604020202020204" pitchFamily="34" charset="0"/>
              <a:buNone/>
              <a:defRPr sz="1425">
                <a:solidFill>
                  <a:srgbClr val="000000"/>
                </a:solidFill>
              </a:defRPr>
            </a:lvl1pPr>
            <a:lvl2pPr marL="264307" indent="-127391">
              <a:buClr>
                <a:srgbClr val="000000"/>
              </a:buClr>
              <a:defRPr sz="1425">
                <a:solidFill>
                  <a:srgbClr val="000000"/>
                </a:solidFill>
              </a:defRPr>
            </a:lvl2pPr>
            <a:lvl3pPr>
              <a:buClr>
                <a:srgbClr val="000000"/>
              </a:buClr>
              <a:defRPr sz="1200">
                <a:solidFill>
                  <a:srgbClr val="000000"/>
                </a:solidFill>
              </a:defRPr>
            </a:lvl3pPr>
            <a:lvl4pPr>
              <a:buClr>
                <a:srgbClr val="000000"/>
              </a:buClr>
              <a:defRPr sz="1125">
                <a:solidFill>
                  <a:srgbClr val="000000"/>
                </a:solidFill>
              </a:defRPr>
            </a:lvl4pPr>
            <a:lvl5pPr>
              <a:buClr>
                <a:srgbClr val="000000"/>
              </a:buClr>
              <a:defRPr sz="1125">
                <a:solidFill>
                  <a:srgbClr val="000000"/>
                </a:solidFill>
              </a:defRPr>
            </a:lvl5pPr>
            <a:lvl6pPr>
              <a:buClr>
                <a:srgbClr val="000000"/>
              </a:buClr>
              <a:defRPr sz="1200">
                <a:solidFill>
                  <a:srgbClr val="000000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3045" y="6290355"/>
            <a:ext cx="11091332" cy="253880"/>
          </a:xfrm>
        </p:spPr>
        <p:txBody>
          <a:bodyPr anchor="b"/>
          <a:lstStyle>
            <a:lvl1pPr algn="r">
              <a:spcBef>
                <a:spcPts val="0"/>
              </a:spcBef>
              <a:spcAft>
                <a:spcPts val="0"/>
              </a:spcAft>
              <a:defRPr sz="825"/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22922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9933" y="1084731"/>
            <a:ext cx="5404440" cy="5162084"/>
          </a:xfrm>
        </p:spPr>
        <p:txBody>
          <a:bodyPr/>
          <a:lstStyle>
            <a:lvl1pPr marL="0" indent="0">
              <a:buNone/>
              <a:defRPr sz="1425"/>
            </a:lvl1pPr>
            <a:lvl2pPr marL="216683" indent="-127391">
              <a:buFont typeface="Arial" pitchFamily="34" charset="0"/>
              <a:buChar char="•"/>
              <a:defRPr sz="1425"/>
            </a:lvl2pPr>
            <a:lvl3pPr marL="382172" indent="-129773">
              <a:buFont typeface="Calibri" pitchFamily="34" charset="0"/>
              <a:buChar char="–"/>
              <a:defRPr sz="1200"/>
            </a:lvl3pPr>
            <a:lvl4pPr marL="517896" indent="-127391">
              <a:buFont typeface="Calibri" pitchFamily="34" charset="0"/>
              <a:buChar char="–"/>
              <a:defRPr sz="1125"/>
            </a:lvl4pPr>
            <a:lvl5pPr marL="644097" indent="-125010">
              <a:buFont typeface="Calibri" pitchFamily="34" charset="0"/>
              <a:buChar char="–"/>
              <a:defRPr lang="en-US" sz="1125" smtClean="0"/>
            </a:lvl5pPr>
            <a:lvl6pPr marL="770297" indent="-122629">
              <a:buFont typeface="Calibri" pitchFamily="34" charset="0"/>
              <a:buChar char="–"/>
              <a:defRPr lang="en-US" sz="1200" dirty="0" smtClean="0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553045" y="1084731"/>
            <a:ext cx="5378449" cy="5162084"/>
          </a:xfrm>
        </p:spPr>
        <p:txBody>
          <a:bodyPr/>
          <a:lstStyle>
            <a:lvl1pPr marL="0" indent="0">
              <a:buNone/>
              <a:defRPr sz="1425"/>
            </a:lvl1pPr>
            <a:lvl2pPr marL="216683" indent="-127391">
              <a:buFont typeface="Arial" pitchFamily="34" charset="0"/>
              <a:buChar char="•"/>
              <a:defRPr sz="1425"/>
            </a:lvl2pPr>
            <a:lvl3pPr marL="382172" indent="-129773">
              <a:buFont typeface="Calibri" pitchFamily="34" charset="0"/>
              <a:buChar char="–"/>
              <a:defRPr sz="1200"/>
            </a:lvl3pPr>
            <a:lvl4pPr marL="517896" indent="-127391">
              <a:buFont typeface="Calibri" pitchFamily="34" charset="0"/>
              <a:buChar char="–"/>
              <a:defRPr sz="1125"/>
            </a:lvl4pPr>
            <a:lvl5pPr marL="644097" indent="-125010">
              <a:buFont typeface="Calibri" pitchFamily="34" charset="0"/>
              <a:buChar char="–"/>
              <a:defRPr lang="en-US" sz="1125" smtClean="0"/>
            </a:lvl5pPr>
            <a:lvl6pPr marL="770297" indent="-122629">
              <a:buFont typeface="Calibri" pitchFamily="34" charset="0"/>
              <a:buChar char="–"/>
              <a:defRPr lang="en-US" sz="1200" dirty="0" smtClean="0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3045" y="6290355"/>
            <a:ext cx="11091332" cy="253880"/>
          </a:xfrm>
        </p:spPr>
        <p:txBody>
          <a:bodyPr anchor="b"/>
          <a:lstStyle>
            <a:lvl1pPr algn="r">
              <a:spcBef>
                <a:spcPts val="0"/>
              </a:spcBef>
              <a:spcAft>
                <a:spcPts val="0"/>
              </a:spcAft>
              <a:defRPr sz="825"/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795285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040" y="1084731"/>
            <a:ext cx="5483693" cy="5162084"/>
          </a:xfrm>
        </p:spPr>
        <p:txBody>
          <a:bodyPr/>
          <a:lstStyle>
            <a:lvl1pPr marL="0" indent="0">
              <a:buNone/>
              <a:defRPr sz="1425"/>
            </a:lvl1pPr>
            <a:lvl2pPr marL="216683" indent="-127391">
              <a:buFont typeface="Arial" pitchFamily="34" charset="0"/>
              <a:buChar char="•"/>
              <a:defRPr sz="1425"/>
            </a:lvl2pPr>
            <a:lvl3pPr marL="425033" indent="-129773">
              <a:buFont typeface="Calibri" pitchFamily="34" charset="0"/>
              <a:buChar char="–"/>
              <a:defRPr sz="1200"/>
            </a:lvl3pPr>
            <a:lvl4pPr marL="602426" indent="-128582">
              <a:buFont typeface="Calibri" pitchFamily="34" charset="0"/>
              <a:buChar char="–"/>
              <a:defRPr sz="1125"/>
            </a:lvl4pPr>
            <a:lvl5pPr marL="811966" indent="-125010">
              <a:buFont typeface="Calibri" pitchFamily="34" charset="0"/>
              <a:buChar char="–"/>
              <a:defRPr sz="1125"/>
            </a:lvl5pPr>
            <a:lvl6pPr marL="985790" indent="-127391">
              <a:buFont typeface="Calibri" pitchFamily="34" charset="0"/>
              <a:buChar char="–"/>
              <a:defRPr sz="1200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3045" y="6290355"/>
            <a:ext cx="11091332" cy="253880"/>
          </a:xfrm>
        </p:spPr>
        <p:txBody>
          <a:bodyPr anchor="b"/>
          <a:lstStyle>
            <a:lvl1pPr algn="r">
              <a:spcBef>
                <a:spcPts val="0"/>
              </a:spcBef>
              <a:spcAft>
                <a:spcPts val="0"/>
              </a:spcAft>
              <a:defRPr sz="825"/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889088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3045" y="6290355"/>
            <a:ext cx="11091332" cy="253880"/>
          </a:xfrm>
        </p:spPr>
        <p:txBody>
          <a:bodyPr anchor="b"/>
          <a:lstStyle>
            <a:lvl1pPr algn="r">
              <a:spcBef>
                <a:spcPts val="0"/>
              </a:spcBef>
              <a:spcAft>
                <a:spcPts val="0"/>
              </a:spcAft>
              <a:defRPr sz="825"/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490817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3045" y="6290355"/>
            <a:ext cx="11091332" cy="253880"/>
          </a:xfrm>
        </p:spPr>
        <p:txBody>
          <a:bodyPr anchor="b"/>
          <a:lstStyle>
            <a:lvl1pPr algn="r">
              <a:spcBef>
                <a:spcPts val="0"/>
              </a:spcBef>
              <a:spcAft>
                <a:spcPts val="0"/>
              </a:spcAft>
              <a:defRPr sz="825"/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159734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046" y="63503"/>
            <a:ext cx="11065343" cy="82262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53046" y="1084731"/>
            <a:ext cx="11065343" cy="5162084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3045" y="6290355"/>
            <a:ext cx="11091332" cy="253880"/>
          </a:xfrm>
        </p:spPr>
        <p:txBody>
          <a:bodyPr anchor="b"/>
          <a:lstStyle>
            <a:lvl1pPr algn="r">
              <a:spcBef>
                <a:spcPts val="0"/>
              </a:spcBef>
              <a:spcAft>
                <a:spcPts val="0"/>
              </a:spcAft>
              <a:defRPr sz="825"/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57996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A4DC7-CB9F-2D48-814F-012B90E64B46}" type="datetime1">
              <a:rPr lang="en-US" altLang="en-US"/>
              <a:pPr>
                <a:defRPr/>
              </a:pPr>
              <a:t>5/27/20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674A5-BD04-3F49-8504-3F3A911A7C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5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12AFE-1624-C140-BADF-ACEF500C1C7A}" type="datetime1">
              <a:rPr lang="en-US" altLang="en-US"/>
              <a:pPr>
                <a:defRPr/>
              </a:pPr>
              <a:t>5/27/20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2C3CB-C029-5547-A4C9-FBD5D557E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97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D247D-5236-7347-801E-7D457042EF13}" type="datetime1">
              <a:rPr lang="en-US" altLang="en-US"/>
              <a:pPr>
                <a:defRPr/>
              </a:pPr>
              <a:t>5/27/20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8CB02-C742-4A44-82BB-F8F5F46908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0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24B03-7DD9-E544-9F1B-DA6A27E1C259}" type="datetime1">
              <a:rPr lang="en-US" altLang="en-US"/>
              <a:pPr>
                <a:defRPr/>
              </a:pPr>
              <a:t>5/27/20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DCF48-BEDE-E643-9FB6-B82999656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8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C60FE-202E-FA42-8658-CDE66EDA480F}" type="datetime1">
              <a:rPr lang="en-US" altLang="en-US"/>
              <a:pPr>
                <a:defRPr/>
              </a:pPr>
              <a:t>5/27/20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47673-ED4D-774C-A972-D56F359F4A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99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7698D-5007-1945-BE64-1E0160EEE0FA}" type="datetime1">
              <a:rPr lang="en-US" altLang="en-US"/>
              <a:pPr>
                <a:defRPr/>
              </a:pPr>
              <a:t>5/27/20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F8FC-177E-8949-A0BF-A02094A00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8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Relationship Id="rId9" Type="http://schemas.openxmlformats.org/officeDocument/2006/relationships/slideLayout" Target="../slideLayouts/slideLayout37.xml"/><Relationship Id="rId10" Type="http://schemas.openxmlformats.org/officeDocument/2006/relationships/theme" Target="../theme/theme3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0" y="6492876"/>
            <a:ext cx="162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D213EBD0-0244-0741-8075-7112A2B32986}" type="datetime1">
              <a:rPr lang="en-US" altLang="en-US"/>
              <a:pPr>
                <a:defRPr/>
              </a:pPr>
              <a:t>5/27/20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492876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945FBF1-57A4-5F43-BBE3-95BB36C0E3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6537328"/>
            <a:ext cx="12192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350" dirty="0">
              <a:latin typeface="Calibri" charset="0"/>
              <a:ea typeface="ＭＳ Ｐゴシック" charset="0"/>
            </a:endParaRPr>
          </a:p>
        </p:txBody>
      </p:sp>
      <p:sp>
        <p:nvSpPr>
          <p:cNvPr id="1027" name="Rectangle 22"/>
          <p:cNvSpPr>
            <a:spLocks noGrp="1" noChangeArrowheads="1"/>
          </p:cNvSpPr>
          <p:nvPr>
            <p:ph type="title"/>
          </p:nvPr>
        </p:nvSpPr>
        <p:spPr bwMode="gray">
          <a:xfrm>
            <a:off x="442914" y="91781"/>
            <a:ext cx="11483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2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42914" y="1052516"/>
            <a:ext cx="11484505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550333" y="958850"/>
            <a:ext cx="11641667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350" dirty="0">
              <a:latin typeface="Calibri" charset="0"/>
              <a:ea typeface="ＭＳ Ｐゴシック" charset="0"/>
            </a:endParaRPr>
          </a:p>
        </p:txBody>
      </p:sp>
      <p:sp>
        <p:nvSpPr>
          <p:cNvPr id="14" name="Rectangle 37"/>
          <p:cNvSpPr>
            <a:spLocks noChangeArrowheads="1"/>
          </p:cNvSpPr>
          <p:nvPr userDrawn="1"/>
        </p:nvSpPr>
        <p:spPr bwMode="auto">
          <a:xfrm>
            <a:off x="11927872" y="6628416"/>
            <a:ext cx="100989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8F55E410-1736-45B0-A205-0F75268ADF77}" type="slidenum">
              <a:rPr lang="en-US" altLang="en-US" sz="675">
                <a:solidFill>
                  <a:schemeClr val="bg1"/>
                </a:solidFill>
              </a:rPr>
              <a:pPr algn="r" eaLnBrk="1" hangingPunct="1"/>
              <a:t>‹#›</a:t>
            </a:fld>
            <a:endParaRPr lang="en-US" altLang="en-US" sz="675" dirty="0">
              <a:solidFill>
                <a:schemeClr val="bg1"/>
              </a:solidFill>
            </a:endParaRPr>
          </a:p>
        </p:txBody>
      </p:sp>
      <p:sp>
        <p:nvSpPr>
          <p:cNvPr id="15" name="Rectangle 37"/>
          <p:cNvSpPr>
            <a:spLocks noChangeArrowheads="1"/>
          </p:cNvSpPr>
          <p:nvPr userDrawn="1"/>
        </p:nvSpPr>
        <p:spPr bwMode="auto">
          <a:xfrm>
            <a:off x="11927872" y="6628416"/>
            <a:ext cx="100989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8F55E410-1736-45B0-A205-0F75268ADF77}" type="slidenum">
              <a:rPr lang="en-US" altLang="en-US" sz="675">
                <a:solidFill>
                  <a:schemeClr val="bg1"/>
                </a:solidFill>
              </a:rPr>
              <a:pPr algn="r" eaLnBrk="1" hangingPunct="1"/>
              <a:t>‹#›</a:t>
            </a:fld>
            <a:endParaRPr lang="en-US" altLang="en-US" sz="675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60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ransition xmlns:p14="http://schemas.microsoft.com/office/powerpoint/2010/main"/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1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Calibri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Arial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Arial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Arial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Arial" charset="0"/>
        </a:defRPr>
      </a:lvl9pPr>
    </p:titleStyle>
    <p:bodyStyle>
      <a:lvl1pPr marL="197644" indent="-197644" algn="l" rtl="0" eaLnBrk="1" fontAlgn="base" hangingPunct="1">
        <a:spcBef>
          <a:spcPts val="900"/>
        </a:spcBef>
        <a:spcAft>
          <a:spcPts val="0"/>
        </a:spcAft>
        <a:buClr>
          <a:schemeClr val="tx1"/>
        </a:buClr>
        <a:buSzPct val="110000"/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88156" indent="-247650" algn="l" rtl="0" eaLnBrk="1" fontAlgn="base" hangingPunct="1">
        <a:spcBef>
          <a:spcPts val="450"/>
        </a:spcBef>
        <a:spcAft>
          <a:spcPts val="0"/>
        </a:spcAft>
        <a:buFont typeface="Arial" panose="020B0604020202020204" pitchFamily="34" charset="0"/>
        <a:buChar char="–"/>
        <a:defRPr sz="1650">
          <a:solidFill>
            <a:schemeClr val="tx1"/>
          </a:solidFill>
          <a:latin typeface="+mn-lt"/>
        </a:defRPr>
      </a:lvl2pPr>
      <a:lvl3pPr marL="763191" indent="-240506" algn="l" rtl="0" eaLnBrk="1" fontAlgn="base" hangingPunct="1">
        <a:spcBef>
          <a:spcPts val="450"/>
        </a:spcBef>
        <a:spcAft>
          <a:spcPts val="0"/>
        </a:spcAft>
        <a:buSzPct val="90000"/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</a:defRPr>
      </a:lvl3pPr>
      <a:lvl4pPr marL="1010841" indent="-226219" algn="l" rtl="0" eaLnBrk="1" fontAlgn="base" hangingPunct="1">
        <a:spcBef>
          <a:spcPts val="225"/>
        </a:spcBef>
        <a:spcAft>
          <a:spcPts val="0"/>
        </a:spcAft>
        <a:buSzPct val="90000"/>
        <a:buFont typeface="Arial" panose="020B0604020202020204" pitchFamily="34" charset="0"/>
        <a:buChar char="–"/>
        <a:defRPr sz="1500">
          <a:solidFill>
            <a:schemeClr val="tx1"/>
          </a:solidFill>
          <a:latin typeface="+mn-lt"/>
        </a:defRPr>
      </a:lvl4pPr>
      <a:lvl5pPr marL="1237060" indent="-213122" algn="l" rtl="0" eaLnBrk="1" fontAlgn="base" hangingPunct="1">
        <a:spcBef>
          <a:spcPts val="225"/>
        </a:spcBef>
        <a:spcAft>
          <a:spcPts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</a:defRPr>
      </a:lvl5pPr>
      <a:lvl6pPr marL="985838" indent="-127397" algn="l" rtl="0" eaLnBrk="1" fontAlgn="base" hangingPunct="1">
        <a:lnSpc>
          <a:spcPct val="100000"/>
        </a:lnSpc>
        <a:spcBef>
          <a:spcPts val="0"/>
        </a:spcBef>
        <a:spcAft>
          <a:spcPts val="225"/>
        </a:spcAft>
        <a:buFont typeface="Calibri" pitchFamily="34" charset="0"/>
        <a:buChar char="–"/>
        <a:defRPr sz="1200" baseline="0">
          <a:solidFill>
            <a:srgbClr val="000000"/>
          </a:solidFill>
          <a:latin typeface="+mn-lt"/>
        </a:defRPr>
      </a:lvl6pPr>
      <a:lvl7pPr marL="1884760" indent="-170260" algn="l" rtl="0" eaLnBrk="1" fontAlgn="base" hangingPunct="1">
        <a:spcBef>
          <a:spcPct val="0"/>
        </a:spcBef>
        <a:spcAft>
          <a:spcPct val="30000"/>
        </a:spcAft>
        <a:buChar char="–"/>
        <a:defRPr sz="1200">
          <a:solidFill>
            <a:schemeClr val="tx1"/>
          </a:solidFill>
          <a:latin typeface="+mn-lt"/>
        </a:defRPr>
      </a:lvl7pPr>
      <a:lvl8pPr marL="2227660" indent="-170260" algn="l" rtl="0" eaLnBrk="1" fontAlgn="base" hangingPunct="1">
        <a:spcBef>
          <a:spcPct val="0"/>
        </a:spcBef>
        <a:spcAft>
          <a:spcPct val="30000"/>
        </a:spcAft>
        <a:buChar char="–"/>
        <a:defRPr sz="1200">
          <a:solidFill>
            <a:schemeClr val="tx1"/>
          </a:solidFill>
          <a:latin typeface="+mn-lt"/>
        </a:defRPr>
      </a:lvl8pPr>
      <a:lvl9pPr marL="2570560" indent="-170260" algn="l" rtl="0" eaLnBrk="1" fontAlgn="base" hangingPunct="1">
        <a:spcBef>
          <a:spcPct val="0"/>
        </a:spcBef>
        <a:spcAft>
          <a:spcPct val="30000"/>
        </a:spcAft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663" userDrawn="1">
          <p15:clr>
            <a:srgbClr val="F26B43"/>
          </p15:clr>
        </p15:guide>
        <p15:guide id="4" orient="horz" pos="3885" userDrawn="1">
          <p15:clr>
            <a:srgbClr val="F26B43"/>
          </p15:clr>
        </p15:guide>
        <p15:guide id="5" pos="372" userDrawn="1">
          <p15:clr>
            <a:srgbClr val="F26B43"/>
          </p15:clr>
        </p15:guide>
        <p15:guide id="6" pos="9852" userDrawn="1">
          <p15:clr>
            <a:srgbClr val="F26B43"/>
          </p15:clr>
        </p15:guide>
        <p15:guide id="7" pos="453" userDrawn="1">
          <p15:clr>
            <a:srgbClr val="F26B43"/>
          </p15:clr>
        </p15:guide>
        <p15:guide id="8" pos="10017" userDrawn="1">
          <p15:clr>
            <a:srgbClr val="F26B43"/>
          </p15:clr>
        </p15:guide>
        <p15:guide id="9" pos="5416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6537330"/>
            <a:ext cx="12192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8577" tIns="34289" rIns="68577" bIns="34289" anchor="ctr"/>
          <a:lstStyle/>
          <a:p>
            <a:pPr algn="ctr" fontAlgn="base">
              <a:spcBef>
                <a:spcPct val="50000"/>
              </a:spcBef>
              <a:spcAft>
                <a:spcPct val="50000"/>
              </a:spcAft>
              <a:defRPr/>
            </a:pPr>
            <a:endParaRPr lang="en-US" sz="1725" dirty="0">
              <a:solidFill>
                <a:srgbClr val="071D49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title"/>
          </p:nvPr>
        </p:nvSpPr>
        <p:spPr bwMode="gray">
          <a:xfrm>
            <a:off x="553045" y="63503"/>
            <a:ext cx="11065345" cy="82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3045" y="1102941"/>
            <a:ext cx="11065345" cy="514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6410227" y="6565086"/>
            <a:ext cx="4864232" cy="283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675" dirty="0">
                <a:solidFill>
                  <a:srgbClr val="FFFFFF"/>
                </a:solidFill>
                <a:cs typeface="Arial" charset="0"/>
              </a:rPr>
              <a:t> Company Confidential © 2017                 </a:t>
            </a: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11261888" y="6641903"/>
            <a:ext cx="415824" cy="20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78F4A5D-0950-4D36-9FE5-0403EE52E5B6}" type="slidenum">
              <a:rPr lang="en-US" sz="675">
                <a:solidFill>
                  <a:srgbClr val="FFFFFF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675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550333" y="958851"/>
            <a:ext cx="11641667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8577" tIns="34289" rIns="68577" bIns="34289"/>
          <a:lstStyle/>
          <a:p>
            <a:pPr algn="ctr" fontAlgn="base">
              <a:spcBef>
                <a:spcPct val="50000"/>
              </a:spcBef>
              <a:spcAft>
                <a:spcPct val="50000"/>
              </a:spcAft>
              <a:defRPr/>
            </a:pPr>
            <a:endParaRPr lang="en-US" sz="1725" dirty="0">
              <a:solidFill>
                <a:srgbClr val="071D49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9" name="Freeform 5"/>
          <p:cNvSpPr>
            <a:spLocks noEditPoints="1"/>
          </p:cNvSpPr>
          <p:nvPr userDrawn="1"/>
        </p:nvSpPr>
        <p:spPr bwMode="auto">
          <a:xfrm>
            <a:off x="254833" y="6595086"/>
            <a:ext cx="725555" cy="126231"/>
          </a:xfrm>
          <a:custGeom>
            <a:avLst/>
            <a:gdLst/>
            <a:ahLst/>
            <a:cxnLst>
              <a:cxn ang="0">
                <a:pos x="4946" y="844"/>
              </a:cxn>
              <a:cxn ang="0">
                <a:pos x="4698" y="724"/>
              </a:cxn>
              <a:cxn ang="0">
                <a:pos x="5358" y="618"/>
              </a:cxn>
              <a:cxn ang="0">
                <a:pos x="5472" y="438"/>
              </a:cxn>
              <a:cxn ang="0">
                <a:pos x="5376" y="266"/>
              </a:cxn>
              <a:cxn ang="0">
                <a:pos x="4758" y="270"/>
              </a:cxn>
              <a:cxn ang="0">
                <a:pos x="4558" y="590"/>
              </a:cxn>
              <a:cxn ang="0">
                <a:pos x="4728" y="896"/>
              </a:cxn>
              <a:cxn ang="0">
                <a:pos x="5238" y="334"/>
              </a:cxn>
              <a:cxn ang="0">
                <a:pos x="5362" y="422"/>
              </a:cxn>
              <a:cxn ang="0">
                <a:pos x="5272" y="538"/>
              </a:cxn>
              <a:cxn ang="0">
                <a:pos x="4732" y="412"/>
              </a:cxn>
              <a:cxn ang="0">
                <a:pos x="3740" y="924"/>
              </a:cxn>
              <a:cxn ang="0">
                <a:pos x="3634" y="930"/>
              </a:cxn>
              <a:cxn ang="0">
                <a:pos x="3276" y="264"/>
              </a:cxn>
              <a:cxn ang="0">
                <a:pos x="4140" y="240"/>
              </a:cxn>
              <a:cxn ang="0">
                <a:pos x="960" y="932"/>
              </a:cxn>
              <a:cxn ang="0">
                <a:pos x="818" y="886"/>
              </a:cxn>
              <a:cxn ang="0">
                <a:pos x="356" y="942"/>
              </a:cxn>
              <a:cxn ang="0">
                <a:pos x="42" y="766"/>
              </a:cxn>
              <a:cxn ang="0">
                <a:pos x="32" y="432"/>
              </a:cxn>
              <a:cxn ang="0">
                <a:pos x="384" y="236"/>
              </a:cxn>
              <a:cxn ang="0">
                <a:pos x="894" y="358"/>
              </a:cxn>
              <a:cxn ang="0">
                <a:pos x="580" y="334"/>
              </a:cxn>
              <a:cxn ang="0">
                <a:pos x="156" y="436"/>
              </a:cxn>
              <a:cxn ang="0">
                <a:pos x="122" y="680"/>
              </a:cxn>
              <a:cxn ang="0">
                <a:pos x="392" y="844"/>
              </a:cxn>
              <a:cxn ang="0">
                <a:pos x="820" y="740"/>
              </a:cxn>
              <a:cxn ang="0">
                <a:pos x="852" y="506"/>
              </a:cxn>
              <a:cxn ang="0">
                <a:pos x="580" y="334"/>
              </a:cxn>
              <a:cxn ang="0">
                <a:pos x="4438" y="100"/>
              </a:cxn>
              <a:cxn ang="0">
                <a:pos x="4372" y="22"/>
              </a:cxn>
              <a:cxn ang="0">
                <a:pos x="4332" y="124"/>
              </a:cxn>
              <a:cxn ang="0">
                <a:pos x="4372" y="238"/>
              </a:cxn>
              <a:cxn ang="0">
                <a:pos x="4410" y="942"/>
              </a:cxn>
              <a:cxn ang="0">
                <a:pos x="1210" y="328"/>
              </a:cxn>
              <a:cxn ang="0">
                <a:pos x="1692" y="236"/>
              </a:cxn>
              <a:cxn ang="0">
                <a:pos x="2016" y="384"/>
              </a:cxn>
              <a:cxn ang="0">
                <a:pos x="2054" y="716"/>
              </a:cxn>
              <a:cxn ang="0">
                <a:pos x="1692" y="942"/>
              </a:cxn>
              <a:cxn ang="0">
                <a:pos x="1184" y="822"/>
              </a:cxn>
              <a:cxn ang="0">
                <a:pos x="1136" y="0"/>
              </a:cxn>
              <a:cxn ang="0">
                <a:pos x="1496" y="844"/>
              </a:cxn>
              <a:cxn ang="0">
                <a:pos x="1920" y="742"/>
              </a:cxn>
              <a:cxn ang="0">
                <a:pos x="1952" y="498"/>
              </a:cxn>
              <a:cxn ang="0">
                <a:pos x="1684" y="334"/>
              </a:cxn>
              <a:cxn ang="0">
                <a:pos x="1256" y="438"/>
              </a:cxn>
              <a:cxn ang="0">
                <a:pos x="1224" y="672"/>
              </a:cxn>
              <a:cxn ang="0">
                <a:pos x="1496" y="844"/>
              </a:cxn>
              <a:cxn ang="0">
                <a:pos x="2554" y="236"/>
              </a:cxn>
              <a:cxn ang="0">
                <a:pos x="3054" y="332"/>
              </a:cxn>
              <a:cxn ang="0">
                <a:pos x="3152" y="652"/>
              </a:cxn>
              <a:cxn ang="0">
                <a:pos x="2872" y="934"/>
              </a:cxn>
              <a:cxn ang="0">
                <a:pos x="2314" y="868"/>
              </a:cxn>
              <a:cxn ang="0">
                <a:pos x="2184" y="0"/>
              </a:cxn>
              <a:cxn ang="0">
                <a:pos x="2294" y="328"/>
              </a:cxn>
              <a:cxn ang="0">
                <a:pos x="2968" y="780"/>
              </a:cxn>
              <a:cxn ang="0">
                <a:pos x="3046" y="544"/>
              </a:cxn>
              <a:cxn ang="0">
                <a:pos x="2838" y="340"/>
              </a:cxn>
              <a:cxn ang="0">
                <a:pos x="2370" y="402"/>
              </a:cxn>
              <a:cxn ang="0">
                <a:pos x="2296" y="630"/>
              </a:cxn>
              <a:cxn ang="0">
                <a:pos x="2500" y="838"/>
              </a:cxn>
            </a:cxnLst>
            <a:rect l="0" t="0" r="r" b="b"/>
            <a:pathLst>
              <a:path w="5472" h="952">
                <a:moveTo>
                  <a:pt x="5454" y="922"/>
                </a:moveTo>
                <a:lnTo>
                  <a:pt x="5454" y="922"/>
                </a:lnTo>
                <a:lnTo>
                  <a:pt x="5452" y="902"/>
                </a:lnTo>
                <a:lnTo>
                  <a:pt x="5448" y="886"/>
                </a:lnTo>
                <a:lnTo>
                  <a:pt x="5440" y="872"/>
                </a:lnTo>
                <a:lnTo>
                  <a:pt x="5430" y="862"/>
                </a:lnTo>
                <a:lnTo>
                  <a:pt x="5418" y="854"/>
                </a:lnTo>
                <a:lnTo>
                  <a:pt x="5402" y="848"/>
                </a:lnTo>
                <a:lnTo>
                  <a:pt x="5384" y="844"/>
                </a:lnTo>
                <a:lnTo>
                  <a:pt x="5364" y="844"/>
                </a:lnTo>
                <a:lnTo>
                  <a:pt x="5364" y="844"/>
                </a:lnTo>
                <a:lnTo>
                  <a:pt x="4946" y="844"/>
                </a:lnTo>
                <a:lnTo>
                  <a:pt x="4946" y="844"/>
                </a:lnTo>
                <a:lnTo>
                  <a:pt x="4910" y="842"/>
                </a:lnTo>
                <a:lnTo>
                  <a:pt x="4878" y="838"/>
                </a:lnTo>
                <a:lnTo>
                  <a:pt x="4848" y="832"/>
                </a:lnTo>
                <a:lnTo>
                  <a:pt x="4820" y="824"/>
                </a:lnTo>
                <a:lnTo>
                  <a:pt x="4796" y="814"/>
                </a:lnTo>
                <a:lnTo>
                  <a:pt x="4774" y="800"/>
                </a:lnTo>
                <a:lnTo>
                  <a:pt x="4754" y="788"/>
                </a:lnTo>
                <a:lnTo>
                  <a:pt x="4738" y="772"/>
                </a:lnTo>
                <a:lnTo>
                  <a:pt x="4722" y="756"/>
                </a:lnTo>
                <a:lnTo>
                  <a:pt x="4710" y="740"/>
                </a:lnTo>
                <a:lnTo>
                  <a:pt x="4698" y="724"/>
                </a:lnTo>
                <a:lnTo>
                  <a:pt x="4690" y="706"/>
                </a:lnTo>
                <a:lnTo>
                  <a:pt x="4682" y="688"/>
                </a:lnTo>
                <a:lnTo>
                  <a:pt x="4676" y="672"/>
                </a:lnTo>
                <a:lnTo>
                  <a:pt x="4674" y="654"/>
                </a:lnTo>
                <a:lnTo>
                  <a:pt x="4670" y="638"/>
                </a:lnTo>
                <a:lnTo>
                  <a:pt x="4670" y="638"/>
                </a:lnTo>
                <a:lnTo>
                  <a:pt x="5252" y="638"/>
                </a:lnTo>
                <a:lnTo>
                  <a:pt x="5252" y="638"/>
                </a:lnTo>
                <a:lnTo>
                  <a:pt x="5282" y="636"/>
                </a:lnTo>
                <a:lnTo>
                  <a:pt x="5310" y="632"/>
                </a:lnTo>
                <a:lnTo>
                  <a:pt x="5336" y="626"/>
                </a:lnTo>
                <a:lnTo>
                  <a:pt x="5358" y="618"/>
                </a:lnTo>
                <a:lnTo>
                  <a:pt x="5378" y="608"/>
                </a:lnTo>
                <a:lnTo>
                  <a:pt x="5396" y="596"/>
                </a:lnTo>
                <a:lnTo>
                  <a:pt x="5412" y="582"/>
                </a:lnTo>
                <a:lnTo>
                  <a:pt x="5426" y="568"/>
                </a:lnTo>
                <a:lnTo>
                  <a:pt x="5438" y="552"/>
                </a:lnTo>
                <a:lnTo>
                  <a:pt x="5448" y="536"/>
                </a:lnTo>
                <a:lnTo>
                  <a:pt x="5456" y="518"/>
                </a:lnTo>
                <a:lnTo>
                  <a:pt x="5462" y="502"/>
                </a:lnTo>
                <a:lnTo>
                  <a:pt x="5466" y="486"/>
                </a:lnTo>
                <a:lnTo>
                  <a:pt x="5470" y="468"/>
                </a:lnTo>
                <a:lnTo>
                  <a:pt x="5472" y="452"/>
                </a:lnTo>
                <a:lnTo>
                  <a:pt x="5472" y="438"/>
                </a:lnTo>
                <a:lnTo>
                  <a:pt x="5472" y="438"/>
                </a:lnTo>
                <a:lnTo>
                  <a:pt x="5472" y="422"/>
                </a:lnTo>
                <a:lnTo>
                  <a:pt x="5470" y="404"/>
                </a:lnTo>
                <a:lnTo>
                  <a:pt x="5466" y="388"/>
                </a:lnTo>
                <a:lnTo>
                  <a:pt x="5460" y="370"/>
                </a:lnTo>
                <a:lnTo>
                  <a:pt x="5454" y="354"/>
                </a:lnTo>
                <a:lnTo>
                  <a:pt x="5446" y="336"/>
                </a:lnTo>
                <a:lnTo>
                  <a:pt x="5436" y="320"/>
                </a:lnTo>
                <a:lnTo>
                  <a:pt x="5424" y="306"/>
                </a:lnTo>
                <a:lnTo>
                  <a:pt x="5410" y="292"/>
                </a:lnTo>
                <a:lnTo>
                  <a:pt x="5394" y="278"/>
                </a:lnTo>
                <a:lnTo>
                  <a:pt x="5376" y="266"/>
                </a:lnTo>
                <a:lnTo>
                  <a:pt x="5356" y="256"/>
                </a:lnTo>
                <a:lnTo>
                  <a:pt x="5334" y="248"/>
                </a:lnTo>
                <a:lnTo>
                  <a:pt x="5310" y="242"/>
                </a:lnTo>
                <a:lnTo>
                  <a:pt x="5282" y="238"/>
                </a:lnTo>
                <a:lnTo>
                  <a:pt x="5252" y="236"/>
                </a:lnTo>
                <a:lnTo>
                  <a:pt x="5252" y="236"/>
                </a:lnTo>
                <a:lnTo>
                  <a:pt x="4938" y="236"/>
                </a:lnTo>
                <a:lnTo>
                  <a:pt x="4938" y="236"/>
                </a:lnTo>
                <a:lnTo>
                  <a:pt x="4886" y="238"/>
                </a:lnTo>
                <a:lnTo>
                  <a:pt x="4840" y="246"/>
                </a:lnTo>
                <a:lnTo>
                  <a:pt x="4796" y="256"/>
                </a:lnTo>
                <a:lnTo>
                  <a:pt x="4758" y="270"/>
                </a:lnTo>
                <a:lnTo>
                  <a:pt x="4724" y="286"/>
                </a:lnTo>
                <a:lnTo>
                  <a:pt x="4692" y="306"/>
                </a:lnTo>
                <a:lnTo>
                  <a:pt x="4664" y="328"/>
                </a:lnTo>
                <a:lnTo>
                  <a:pt x="4640" y="354"/>
                </a:lnTo>
                <a:lnTo>
                  <a:pt x="4620" y="380"/>
                </a:lnTo>
                <a:lnTo>
                  <a:pt x="4602" y="408"/>
                </a:lnTo>
                <a:lnTo>
                  <a:pt x="4588" y="438"/>
                </a:lnTo>
                <a:lnTo>
                  <a:pt x="4578" y="468"/>
                </a:lnTo>
                <a:lnTo>
                  <a:pt x="4568" y="498"/>
                </a:lnTo>
                <a:lnTo>
                  <a:pt x="4562" y="528"/>
                </a:lnTo>
                <a:lnTo>
                  <a:pt x="4560" y="560"/>
                </a:lnTo>
                <a:lnTo>
                  <a:pt x="4558" y="590"/>
                </a:lnTo>
                <a:lnTo>
                  <a:pt x="4558" y="590"/>
                </a:lnTo>
                <a:lnTo>
                  <a:pt x="4560" y="622"/>
                </a:lnTo>
                <a:lnTo>
                  <a:pt x="4564" y="654"/>
                </a:lnTo>
                <a:lnTo>
                  <a:pt x="4570" y="686"/>
                </a:lnTo>
                <a:lnTo>
                  <a:pt x="4578" y="718"/>
                </a:lnTo>
                <a:lnTo>
                  <a:pt x="4592" y="748"/>
                </a:lnTo>
                <a:lnTo>
                  <a:pt x="4606" y="778"/>
                </a:lnTo>
                <a:lnTo>
                  <a:pt x="4624" y="804"/>
                </a:lnTo>
                <a:lnTo>
                  <a:pt x="4646" y="830"/>
                </a:lnTo>
                <a:lnTo>
                  <a:pt x="4670" y="854"/>
                </a:lnTo>
                <a:lnTo>
                  <a:pt x="4698" y="876"/>
                </a:lnTo>
                <a:lnTo>
                  <a:pt x="4728" y="896"/>
                </a:lnTo>
                <a:lnTo>
                  <a:pt x="4764" y="912"/>
                </a:lnTo>
                <a:lnTo>
                  <a:pt x="4802" y="924"/>
                </a:lnTo>
                <a:lnTo>
                  <a:pt x="4842" y="934"/>
                </a:lnTo>
                <a:lnTo>
                  <a:pt x="4888" y="940"/>
                </a:lnTo>
                <a:lnTo>
                  <a:pt x="4938" y="942"/>
                </a:lnTo>
                <a:lnTo>
                  <a:pt x="5454" y="942"/>
                </a:lnTo>
                <a:lnTo>
                  <a:pt x="5454" y="942"/>
                </a:lnTo>
                <a:lnTo>
                  <a:pt x="5454" y="922"/>
                </a:lnTo>
                <a:lnTo>
                  <a:pt x="5454" y="922"/>
                </a:lnTo>
                <a:close/>
                <a:moveTo>
                  <a:pt x="4946" y="334"/>
                </a:moveTo>
                <a:lnTo>
                  <a:pt x="4946" y="334"/>
                </a:lnTo>
                <a:lnTo>
                  <a:pt x="5238" y="334"/>
                </a:lnTo>
                <a:lnTo>
                  <a:pt x="5238" y="334"/>
                </a:lnTo>
                <a:lnTo>
                  <a:pt x="5256" y="336"/>
                </a:lnTo>
                <a:lnTo>
                  <a:pt x="5272" y="338"/>
                </a:lnTo>
                <a:lnTo>
                  <a:pt x="5286" y="340"/>
                </a:lnTo>
                <a:lnTo>
                  <a:pt x="5300" y="344"/>
                </a:lnTo>
                <a:lnTo>
                  <a:pt x="5312" y="350"/>
                </a:lnTo>
                <a:lnTo>
                  <a:pt x="5322" y="356"/>
                </a:lnTo>
                <a:lnTo>
                  <a:pt x="5330" y="364"/>
                </a:lnTo>
                <a:lnTo>
                  <a:pt x="5338" y="370"/>
                </a:lnTo>
                <a:lnTo>
                  <a:pt x="5350" y="388"/>
                </a:lnTo>
                <a:lnTo>
                  <a:pt x="5358" y="404"/>
                </a:lnTo>
                <a:lnTo>
                  <a:pt x="5362" y="422"/>
                </a:lnTo>
                <a:lnTo>
                  <a:pt x="5362" y="438"/>
                </a:lnTo>
                <a:lnTo>
                  <a:pt x="5362" y="438"/>
                </a:lnTo>
                <a:lnTo>
                  <a:pt x="5362" y="452"/>
                </a:lnTo>
                <a:lnTo>
                  <a:pt x="5358" y="468"/>
                </a:lnTo>
                <a:lnTo>
                  <a:pt x="5350" y="486"/>
                </a:lnTo>
                <a:lnTo>
                  <a:pt x="5338" y="502"/>
                </a:lnTo>
                <a:lnTo>
                  <a:pt x="5332" y="510"/>
                </a:lnTo>
                <a:lnTo>
                  <a:pt x="5322" y="518"/>
                </a:lnTo>
                <a:lnTo>
                  <a:pt x="5312" y="524"/>
                </a:lnTo>
                <a:lnTo>
                  <a:pt x="5300" y="530"/>
                </a:lnTo>
                <a:lnTo>
                  <a:pt x="5288" y="534"/>
                </a:lnTo>
                <a:lnTo>
                  <a:pt x="5272" y="538"/>
                </a:lnTo>
                <a:lnTo>
                  <a:pt x="5256" y="540"/>
                </a:lnTo>
                <a:lnTo>
                  <a:pt x="5238" y="540"/>
                </a:lnTo>
                <a:lnTo>
                  <a:pt x="5238" y="540"/>
                </a:lnTo>
                <a:lnTo>
                  <a:pt x="4670" y="540"/>
                </a:lnTo>
                <a:lnTo>
                  <a:pt x="4670" y="540"/>
                </a:lnTo>
                <a:lnTo>
                  <a:pt x="4676" y="512"/>
                </a:lnTo>
                <a:lnTo>
                  <a:pt x="4680" y="496"/>
                </a:lnTo>
                <a:lnTo>
                  <a:pt x="4688" y="478"/>
                </a:lnTo>
                <a:lnTo>
                  <a:pt x="4696" y="462"/>
                </a:lnTo>
                <a:lnTo>
                  <a:pt x="4706" y="444"/>
                </a:lnTo>
                <a:lnTo>
                  <a:pt x="4718" y="428"/>
                </a:lnTo>
                <a:lnTo>
                  <a:pt x="4732" y="412"/>
                </a:lnTo>
                <a:lnTo>
                  <a:pt x="4750" y="396"/>
                </a:lnTo>
                <a:lnTo>
                  <a:pt x="4768" y="382"/>
                </a:lnTo>
                <a:lnTo>
                  <a:pt x="4790" y="368"/>
                </a:lnTo>
                <a:lnTo>
                  <a:pt x="4816" y="356"/>
                </a:lnTo>
                <a:lnTo>
                  <a:pt x="4844" y="348"/>
                </a:lnTo>
                <a:lnTo>
                  <a:pt x="4874" y="340"/>
                </a:lnTo>
                <a:lnTo>
                  <a:pt x="4908" y="336"/>
                </a:lnTo>
                <a:lnTo>
                  <a:pt x="4946" y="334"/>
                </a:lnTo>
                <a:lnTo>
                  <a:pt x="4946" y="334"/>
                </a:lnTo>
                <a:close/>
                <a:moveTo>
                  <a:pt x="3760" y="898"/>
                </a:moveTo>
                <a:lnTo>
                  <a:pt x="3760" y="898"/>
                </a:lnTo>
                <a:lnTo>
                  <a:pt x="3740" y="924"/>
                </a:lnTo>
                <a:lnTo>
                  <a:pt x="3730" y="932"/>
                </a:lnTo>
                <a:lnTo>
                  <a:pt x="3720" y="940"/>
                </a:lnTo>
                <a:lnTo>
                  <a:pt x="3712" y="946"/>
                </a:lnTo>
                <a:lnTo>
                  <a:pt x="3702" y="950"/>
                </a:lnTo>
                <a:lnTo>
                  <a:pt x="3694" y="952"/>
                </a:lnTo>
                <a:lnTo>
                  <a:pt x="3684" y="952"/>
                </a:lnTo>
                <a:lnTo>
                  <a:pt x="3684" y="952"/>
                </a:lnTo>
                <a:lnTo>
                  <a:pt x="3670" y="952"/>
                </a:lnTo>
                <a:lnTo>
                  <a:pt x="3660" y="948"/>
                </a:lnTo>
                <a:lnTo>
                  <a:pt x="3650" y="944"/>
                </a:lnTo>
                <a:lnTo>
                  <a:pt x="3642" y="938"/>
                </a:lnTo>
                <a:lnTo>
                  <a:pt x="3634" y="930"/>
                </a:lnTo>
                <a:lnTo>
                  <a:pt x="3624" y="920"/>
                </a:lnTo>
                <a:lnTo>
                  <a:pt x="3606" y="898"/>
                </a:lnTo>
                <a:lnTo>
                  <a:pt x="3606" y="898"/>
                </a:lnTo>
                <a:lnTo>
                  <a:pt x="3124" y="236"/>
                </a:lnTo>
                <a:lnTo>
                  <a:pt x="3124" y="236"/>
                </a:lnTo>
                <a:lnTo>
                  <a:pt x="3188" y="236"/>
                </a:lnTo>
                <a:lnTo>
                  <a:pt x="3188" y="236"/>
                </a:lnTo>
                <a:lnTo>
                  <a:pt x="3212" y="238"/>
                </a:lnTo>
                <a:lnTo>
                  <a:pt x="3232" y="240"/>
                </a:lnTo>
                <a:lnTo>
                  <a:pt x="3250" y="246"/>
                </a:lnTo>
                <a:lnTo>
                  <a:pt x="3264" y="254"/>
                </a:lnTo>
                <a:lnTo>
                  <a:pt x="3276" y="264"/>
                </a:lnTo>
                <a:lnTo>
                  <a:pt x="3286" y="274"/>
                </a:lnTo>
                <a:lnTo>
                  <a:pt x="3308" y="302"/>
                </a:lnTo>
                <a:lnTo>
                  <a:pt x="3308" y="302"/>
                </a:lnTo>
                <a:lnTo>
                  <a:pt x="3686" y="836"/>
                </a:lnTo>
                <a:lnTo>
                  <a:pt x="3686" y="836"/>
                </a:lnTo>
                <a:lnTo>
                  <a:pt x="4066" y="300"/>
                </a:lnTo>
                <a:lnTo>
                  <a:pt x="4066" y="300"/>
                </a:lnTo>
                <a:lnTo>
                  <a:pt x="4086" y="274"/>
                </a:lnTo>
                <a:lnTo>
                  <a:pt x="4098" y="262"/>
                </a:lnTo>
                <a:lnTo>
                  <a:pt x="4110" y="254"/>
                </a:lnTo>
                <a:lnTo>
                  <a:pt x="4124" y="246"/>
                </a:lnTo>
                <a:lnTo>
                  <a:pt x="4140" y="240"/>
                </a:lnTo>
                <a:lnTo>
                  <a:pt x="4160" y="238"/>
                </a:lnTo>
                <a:lnTo>
                  <a:pt x="4184" y="236"/>
                </a:lnTo>
                <a:lnTo>
                  <a:pt x="4184" y="236"/>
                </a:lnTo>
                <a:lnTo>
                  <a:pt x="4242" y="236"/>
                </a:lnTo>
                <a:lnTo>
                  <a:pt x="4242" y="236"/>
                </a:lnTo>
                <a:lnTo>
                  <a:pt x="3760" y="898"/>
                </a:lnTo>
                <a:lnTo>
                  <a:pt x="3760" y="898"/>
                </a:lnTo>
                <a:close/>
                <a:moveTo>
                  <a:pt x="1002" y="942"/>
                </a:moveTo>
                <a:lnTo>
                  <a:pt x="1002" y="942"/>
                </a:lnTo>
                <a:lnTo>
                  <a:pt x="986" y="940"/>
                </a:lnTo>
                <a:lnTo>
                  <a:pt x="972" y="938"/>
                </a:lnTo>
                <a:lnTo>
                  <a:pt x="960" y="932"/>
                </a:lnTo>
                <a:lnTo>
                  <a:pt x="948" y="926"/>
                </a:lnTo>
                <a:lnTo>
                  <a:pt x="938" y="916"/>
                </a:lnTo>
                <a:lnTo>
                  <a:pt x="932" y="904"/>
                </a:lnTo>
                <a:lnTo>
                  <a:pt x="926" y="890"/>
                </a:lnTo>
                <a:lnTo>
                  <a:pt x="922" y="874"/>
                </a:lnTo>
                <a:lnTo>
                  <a:pt x="906" y="796"/>
                </a:lnTo>
                <a:lnTo>
                  <a:pt x="906" y="796"/>
                </a:lnTo>
                <a:lnTo>
                  <a:pt x="894" y="816"/>
                </a:lnTo>
                <a:lnTo>
                  <a:pt x="876" y="838"/>
                </a:lnTo>
                <a:lnTo>
                  <a:pt x="850" y="862"/>
                </a:lnTo>
                <a:lnTo>
                  <a:pt x="836" y="874"/>
                </a:lnTo>
                <a:lnTo>
                  <a:pt x="818" y="886"/>
                </a:lnTo>
                <a:lnTo>
                  <a:pt x="798" y="898"/>
                </a:lnTo>
                <a:lnTo>
                  <a:pt x="778" y="908"/>
                </a:lnTo>
                <a:lnTo>
                  <a:pt x="754" y="918"/>
                </a:lnTo>
                <a:lnTo>
                  <a:pt x="728" y="926"/>
                </a:lnTo>
                <a:lnTo>
                  <a:pt x="700" y="932"/>
                </a:lnTo>
                <a:lnTo>
                  <a:pt x="670" y="938"/>
                </a:lnTo>
                <a:lnTo>
                  <a:pt x="638" y="940"/>
                </a:lnTo>
                <a:lnTo>
                  <a:pt x="604" y="942"/>
                </a:lnTo>
                <a:lnTo>
                  <a:pt x="604" y="942"/>
                </a:lnTo>
                <a:lnTo>
                  <a:pt x="384" y="942"/>
                </a:lnTo>
                <a:lnTo>
                  <a:pt x="384" y="942"/>
                </a:lnTo>
                <a:lnTo>
                  <a:pt x="356" y="942"/>
                </a:lnTo>
                <a:lnTo>
                  <a:pt x="330" y="940"/>
                </a:lnTo>
                <a:lnTo>
                  <a:pt x="306" y="936"/>
                </a:lnTo>
                <a:lnTo>
                  <a:pt x="282" y="932"/>
                </a:lnTo>
                <a:lnTo>
                  <a:pt x="258" y="928"/>
                </a:lnTo>
                <a:lnTo>
                  <a:pt x="238" y="922"/>
                </a:lnTo>
                <a:lnTo>
                  <a:pt x="198" y="908"/>
                </a:lnTo>
                <a:lnTo>
                  <a:pt x="162" y="890"/>
                </a:lnTo>
                <a:lnTo>
                  <a:pt x="130" y="870"/>
                </a:lnTo>
                <a:lnTo>
                  <a:pt x="104" y="846"/>
                </a:lnTo>
                <a:lnTo>
                  <a:pt x="80" y="822"/>
                </a:lnTo>
                <a:lnTo>
                  <a:pt x="60" y="794"/>
                </a:lnTo>
                <a:lnTo>
                  <a:pt x="42" y="766"/>
                </a:lnTo>
                <a:lnTo>
                  <a:pt x="28" y="738"/>
                </a:lnTo>
                <a:lnTo>
                  <a:pt x="18" y="708"/>
                </a:lnTo>
                <a:lnTo>
                  <a:pt x="10" y="678"/>
                </a:lnTo>
                <a:lnTo>
                  <a:pt x="4" y="648"/>
                </a:lnTo>
                <a:lnTo>
                  <a:pt x="2" y="618"/>
                </a:lnTo>
                <a:lnTo>
                  <a:pt x="0" y="590"/>
                </a:lnTo>
                <a:lnTo>
                  <a:pt x="0" y="590"/>
                </a:lnTo>
                <a:lnTo>
                  <a:pt x="2" y="558"/>
                </a:lnTo>
                <a:lnTo>
                  <a:pt x="4" y="526"/>
                </a:lnTo>
                <a:lnTo>
                  <a:pt x="12" y="494"/>
                </a:lnTo>
                <a:lnTo>
                  <a:pt x="20" y="462"/>
                </a:lnTo>
                <a:lnTo>
                  <a:pt x="32" y="432"/>
                </a:lnTo>
                <a:lnTo>
                  <a:pt x="46" y="404"/>
                </a:lnTo>
                <a:lnTo>
                  <a:pt x="64" y="376"/>
                </a:lnTo>
                <a:lnTo>
                  <a:pt x="86" y="350"/>
                </a:lnTo>
                <a:lnTo>
                  <a:pt x="110" y="326"/>
                </a:lnTo>
                <a:lnTo>
                  <a:pt x="138" y="304"/>
                </a:lnTo>
                <a:lnTo>
                  <a:pt x="170" y="284"/>
                </a:lnTo>
                <a:lnTo>
                  <a:pt x="204" y="268"/>
                </a:lnTo>
                <a:lnTo>
                  <a:pt x="244" y="254"/>
                </a:lnTo>
                <a:lnTo>
                  <a:pt x="286" y="244"/>
                </a:lnTo>
                <a:lnTo>
                  <a:pt x="332" y="238"/>
                </a:lnTo>
                <a:lnTo>
                  <a:pt x="384" y="236"/>
                </a:lnTo>
                <a:lnTo>
                  <a:pt x="384" y="236"/>
                </a:lnTo>
                <a:lnTo>
                  <a:pt x="604" y="236"/>
                </a:lnTo>
                <a:lnTo>
                  <a:pt x="604" y="236"/>
                </a:lnTo>
                <a:lnTo>
                  <a:pt x="642" y="238"/>
                </a:lnTo>
                <a:lnTo>
                  <a:pt x="680" y="242"/>
                </a:lnTo>
                <a:lnTo>
                  <a:pt x="714" y="248"/>
                </a:lnTo>
                <a:lnTo>
                  <a:pt x="746" y="258"/>
                </a:lnTo>
                <a:lnTo>
                  <a:pt x="776" y="270"/>
                </a:lnTo>
                <a:lnTo>
                  <a:pt x="804" y="284"/>
                </a:lnTo>
                <a:lnTo>
                  <a:pt x="830" y="300"/>
                </a:lnTo>
                <a:lnTo>
                  <a:pt x="854" y="318"/>
                </a:lnTo>
                <a:lnTo>
                  <a:pt x="876" y="338"/>
                </a:lnTo>
                <a:lnTo>
                  <a:pt x="894" y="358"/>
                </a:lnTo>
                <a:lnTo>
                  <a:pt x="912" y="382"/>
                </a:lnTo>
                <a:lnTo>
                  <a:pt x="926" y="406"/>
                </a:lnTo>
                <a:lnTo>
                  <a:pt x="940" y="432"/>
                </a:lnTo>
                <a:lnTo>
                  <a:pt x="950" y="458"/>
                </a:lnTo>
                <a:lnTo>
                  <a:pt x="958" y="484"/>
                </a:lnTo>
                <a:lnTo>
                  <a:pt x="966" y="514"/>
                </a:lnTo>
                <a:lnTo>
                  <a:pt x="966" y="514"/>
                </a:lnTo>
                <a:lnTo>
                  <a:pt x="1046" y="942"/>
                </a:lnTo>
                <a:lnTo>
                  <a:pt x="1046" y="942"/>
                </a:lnTo>
                <a:lnTo>
                  <a:pt x="1002" y="942"/>
                </a:lnTo>
                <a:lnTo>
                  <a:pt x="1002" y="942"/>
                </a:lnTo>
                <a:close/>
                <a:moveTo>
                  <a:pt x="580" y="334"/>
                </a:moveTo>
                <a:lnTo>
                  <a:pt x="580" y="334"/>
                </a:lnTo>
                <a:lnTo>
                  <a:pt x="392" y="334"/>
                </a:lnTo>
                <a:lnTo>
                  <a:pt x="392" y="334"/>
                </a:lnTo>
                <a:lnTo>
                  <a:pt x="354" y="336"/>
                </a:lnTo>
                <a:lnTo>
                  <a:pt x="318" y="340"/>
                </a:lnTo>
                <a:lnTo>
                  <a:pt x="286" y="348"/>
                </a:lnTo>
                <a:lnTo>
                  <a:pt x="258" y="358"/>
                </a:lnTo>
                <a:lnTo>
                  <a:pt x="232" y="370"/>
                </a:lnTo>
                <a:lnTo>
                  <a:pt x="210" y="384"/>
                </a:lnTo>
                <a:lnTo>
                  <a:pt x="188" y="400"/>
                </a:lnTo>
                <a:lnTo>
                  <a:pt x="170" y="416"/>
                </a:lnTo>
                <a:lnTo>
                  <a:pt x="156" y="436"/>
                </a:lnTo>
                <a:lnTo>
                  <a:pt x="142" y="456"/>
                </a:lnTo>
                <a:lnTo>
                  <a:pt x="132" y="476"/>
                </a:lnTo>
                <a:lnTo>
                  <a:pt x="122" y="498"/>
                </a:lnTo>
                <a:lnTo>
                  <a:pt x="116" y="520"/>
                </a:lnTo>
                <a:lnTo>
                  <a:pt x="112" y="544"/>
                </a:lnTo>
                <a:lnTo>
                  <a:pt x="110" y="566"/>
                </a:lnTo>
                <a:lnTo>
                  <a:pt x="108" y="590"/>
                </a:lnTo>
                <a:lnTo>
                  <a:pt x="108" y="590"/>
                </a:lnTo>
                <a:lnTo>
                  <a:pt x="110" y="612"/>
                </a:lnTo>
                <a:lnTo>
                  <a:pt x="112" y="636"/>
                </a:lnTo>
                <a:lnTo>
                  <a:pt x="116" y="658"/>
                </a:lnTo>
                <a:lnTo>
                  <a:pt x="122" y="680"/>
                </a:lnTo>
                <a:lnTo>
                  <a:pt x="132" y="702"/>
                </a:lnTo>
                <a:lnTo>
                  <a:pt x="142" y="724"/>
                </a:lnTo>
                <a:lnTo>
                  <a:pt x="156" y="744"/>
                </a:lnTo>
                <a:lnTo>
                  <a:pt x="170" y="762"/>
                </a:lnTo>
                <a:lnTo>
                  <a:pt x="188" y="780"/>
                </a:lnTo>
                <a:lnTo>
                  <a:pt x="210" y="796"/>
                </a:lnTo>
                <a:lnTo>
                  <a:pt x="232" y="810"/>
                </a:lnTo>
                <a:lnTo>
                  <a:pt x="258" y="822"/>
                </a:lnTo>
                <a:lnTo>
                  <a:pt x="286" y="830"/>
                </a:lnTo>
                <a:lnTo>
                  <a:pt x="318" y="838"/>
                </a:lnTo>
                <a:lnTo>
                  <a:pt x="354" y="842"/>
                </a:lnTo>
                <a:lnTo>
                  <a:pt x="392" y="844"/>
                </a:lnTo>
                <a:lnTo>
                  <a:pt x="392" y="844"/>
                </a:lnTo>
                <a:lnTo>
                  <a:pt x="580" y="844"/>
                </a:lnTo>
                <a:lnTo>
                  <a:pt x="580" y="844"/>
                </a:lnTo>
                <a:lnTo>
                  <a:pt x="618" y="842"/>
                </a:lnTo>
                <a:lnTo>
                  <a:pt x="654" y="838"/>
                </a:lnTo>
                <a:lnTo>
                  <a:pt x="688" y="830"/>
                </a:lnTo>
                <a:lnTo>
                  <a:pt x="716" y="820"/>
                </a:lnTo>
                <a:lnTo>
                  <a:pt x="744" y="808"/>
                </a:lnTo>
                <a:lnTo>
                  <a:pt x="766" y="794"/>
                </a:lnTo>
                <a:lnTo>
                  <a:pt x="786" y="778"/>
                </a:lnTo>
                <a:lnTo>
                  <a:pt x="804" y="760"/>
                </a:lnTo>
                <a:lnTo>
                  <a:pt x="820" y="740"/>
                </a:lnTo>
                <a:lnTo>
                  <a:pt x="832" y="720"/>
                </a:lnTo>
                <a:lnTo>
                  <a:pt x="842" y="700"/>
                </a:lnTo>
                <a:lnTo>
                  <a:pt x="850" y="678"/>
                </a:lnTo>
                <a:lnTo>
                  <a:pt x="856" y="656"/>
                </a:lnTo>
                <a:lnTo>
                  <a:pt x="860" y="634"/>
                </a:lnTo>
                <a:lnTo>
                  <a:pt x="864" y="610"/>
                </a:lnTo>
                <a:lnTo>
                  <a:pt x="864" y="590"/>
                </a:lnTo>
                <a:lnTo>
                  <a:pt x="864" y="590"/>
                </a:lnTo>
                <a:lnTo>
                  <a:pt x="864" y="570"/>
                </a:lnTo>
                <a:lnTo>
                  <a:pt x="862" y="548"/>
                </a:lnTo>
                <a:lnTo>
                  <a:pt x="858" y="528"/>
                </a:lnTo>
                <a:lnTo>
                  <a:pt x="852" y="506"/>
                </a:lnTo>
                <a:lnTo>
                  <a:pt x="844" y="484"/>
                </a:lnTo>
                <a:lnTo>
                  <a:pt x="834" y="464"/>
                </a:lnTo>
                <a:lnTo>
                  <a:pt x="822" y="444"/>
                </a:lnTo>
                <a:lnTo>
                  <a:pt x="806" y="424"/>
                </a:lnTo>
                <a:lnTo>
                  <a:pt x="790" y="406"/>
                </a:lnTo>
                <a:lnTo>
                  <a:pt x="770" y="388"/>
                </a:lnTo>
                <a:lnTo>
                  <a:pt x="746" y="372"/>
                </a:lnTo>
                <a:lnTo>
                  <a:pt x="720" y="360"/>
                </a:lnTo>
                <a:lnTo>
                  <a:pt x="690" y="350"/>
                </a:lnTo>
                <a:lnTo>
                  <a:pt x="656" y="342"/>
                </a:lnTo>
                <a:lnTo>
                  <a:pt x="620" y="336"/>
                </a:lnTo>
                <a:lnTo>
                  <a:pt x="580" y="334"/>
                </a:lnTo>
                <a:lnTo>
                  <a:pt x="580" y="334"/>
                </a:lnTo>
                <a:close/>
                <a:moveTo>
                  <a:pt x="4384" y="156"/>
                </a:moveTo>
                <a:lnTo>
                  <a:pt x="4384" y="156"/>
                </a:lnTo>
                <a:lnTo>
                  <a:pt x="4394" y="154"/>
                </a:lnTo>
                <a:lnTo>
                  <a:pt x="4404" y="152"/>
                </a:lnTo>
                <a:lnTo>
                  <a:pt x="4414" y="148"/>
                </a:lnTo>
                <a:lnTo>
                  <a:pt x="4422" y="142"/>
                </a:lnTo>
                <a:lnTo>
                  <a:pt x="4430" y="134"/>
                </a:lnTo>
                <a:lnTo>
                  <a:pt x="4434" y="124"/>
                </a:lnTo>
                <a:lnTo>
                  <a:pt x="4438" y="112"/>
                </a:lnTo>
                <a:lnTo>
                  <a:pt x="4438" y="100"/>
                </a:lnTo>
                <a:lnTo>
                  <a:pt x="4438" y="100"/>
                </a:lnTo>
                <a:lnTo>
                  <a:pt x="4438" y="76"/>
                </a:lnTo>
                <a:lnTo>
                  <a:pt x="4438" y="76"/>
                </a:lnTo>
                <a:lnTo>
                  <a:pt x="4438" y="64"/>
                </a:lnTo>
                <a:lnTo>
                  <a:pt x="4434" y="52"/>
                </a:lnTo>
                <a:lnTo>
                  <a:pt x="4430" y="42"/>
                </a:lnTo>
                <a:lnTo>
                  <a:pt x="4422" y="34"/>
                </a:lnTo>
                <a:lnTo>
                  <a:pt x="4414" y="28"/>
                </a:lnTo>
                <a:lnTo>
                  <a:pt x="4404" y="24"/>
                </a:lnTo>
                <a:lnTo>
                  <a:pt x="4394" y="22"/>
                </a:lnTo>
                <a:lnTo>
                  <a:pt x="4384" y="20"/>
                </a:lnTo>
                <a:lnTo>
                  <a:pt x="4384" y="20"/>
                </a:lnTo>
                <a:lnTo>
                  <a:pt x="4372" y="22"/>
                </a:lnTo>
                <a:lnTo>
                  <a:pt x="4362" y="24"/>
                </a:lnTo>
                <a:lnTo>
                  <a:pt x="4352" y="28"/>
                </a:lnTo>
                <a:lnTo>
                  <a:pt x="4344" y="34"/>
                </a:lnTo>
                <a:lnTo>
                  <a:pt x="4338" y="42"/>
                </a:lnTo>
                <a:lnTo>
                  <a:pt x="4332" y="52"/>
                </a:lnTo>
                <a:lnTo>
                  <a:pt x="4328" y="64"/>
                </a:lnTo>
                <a:lnTo>
                  <a:pt x="4328" y="76"/>
                </a:lnTo>
                <a:lnTo>
                  <a:pt x="4328" y="76"/>
                </a:lnTo>
                <a:lnTo>
                  <a:pt x="4328" y="100"/>
                </a:lnTo>
                <a:lnTo>
                  <a:pt x="4328" y="100"/>
                </a:lnTo>
                <a:lnTo>
                  <a:pt x="4328" y="112"/>
                </a:lnTo>
                <a:lnTo>
                  <a:pt x="4332" y="124"/>
                </a:lnTo>
                <a:lnTo>
                  <a:pt x="4336" y="134"/>
                </a:lnTo>
                <a:lnTo>
                  <a:pt x="4344" y="142"/>
                </a:lnTo>
                <a:lnTo>
                  <a:pt x="4352" y="148"/>
                </a:lnTo>
                <a:lnTo>
                  <a:pt x="4362" y="152"/>
                </a:lnTo>
                <a:lnTo>
                  <a:pt x="4372" y="154"/>
                </a:lnTo>
                <a:lnTo>
                  <a:pt x="4384" y="156"/>
                </a:lnTo>
                <a:lnTo>
                  <a:pt x="4384" y="156"/>
                </a:lnTo>
                <a:close/>
                <a:moveTo>
                  <a:pt x="4328" y="236"/>
                </a:moveTo>
                <a:lnTo>
                  <a:pt x="4328" y="236"/>
                </a:lnTo>
                <a:lnTo>
                  <a:pt x="4354" y="236"/>
                </a:lnTo>
                <a:lnTo>
                  <a:pt x="4354" y="236"/>
                </a:lnTo>
                <a:lnTo>
                  <a:pt x="4372" y="238"/>
                </a:lnTo>
                <a:lnTo>
                  <a:pt x="4388" y="242"/>
                </a:lnTo>
                <a:lnTo>
                  <a:pt x="4402" y="248"/>
                </a:lnTo>
                <a:lnTo>
                  <a:pt x="4414" y="256"/>
                </a:lnTo>
                <a:lnTo>
                  <a:pt x="4424" y="268"/>
                </a:lnTo>
                <a:lnTo>
                  <a:pt x="4432" y="284"/>
                </a:lnTo>
                <a:lnTo>
                  <a:pt x="4436" y="304"/>
                </a:lnTo>
                <a:lnTo>
                  <a:pt x="4438" y="328"/>
                </a:lnTo>
                <a:lnTo>
                  <a:pt x="4438" y="328"/>
                </a:lnTo>
                <a:lnTo>
                  <a:pt x="4438" y="942"/>
                </a:lnTo>
                <a:lnTo>
                  <a:pt x="4438" y="942"/>
                </a:lnTo>
                <a:lnTo>
                  <a:pt x="4410" y="942"/>
                </a:lnTo>
                <a:lnTo>
                  <a:pt x="4410" y="942"/>
                </a:lnTo>
                <a:lnTo>
                  <a:pt x="4390" y="940"/>
                </a:lnTo>
                <a:lnTo>
                  <a:pt x="4374" y="936"/>
                </a:lnTo>
                <a:lnTo>
                  <a:pt x="4360" y="930"/>
                </a:lnTo>
                <a:lnTo>
                  <a:pt x="4348" y="920"/>
                </a:lnTo>
                <a:lnTo>
                  <a:pt x="4340" y="908"/>
                </a:lnTo>
                <a:lnTo>
                  <a:pt x="4334" y="892"/>
                </a:lnTo>
                <a:lnTo>
                  <a:pt x="4330" y="874"/>
                </a:lnTo>
                <a:lnTo>
                  <a:pt x="4328" y="852"/>
                </a:lnTo>
                <a:lnTo>
                  <a:pt x="4328" y="852"/>
                </a:lnTo>
                <a:lnTo>
                  <a:pt x="4328" y="236"/>
                </a:lnTo>
                <a:lnTo>
                  <a:pt x="4328" y="236"/>
                </a:lnTo>
                <a:close/>
                <a:moveTo>
                  <a:pt x="1210" y="328"/>
                </a:moveTo>
                <a:lnTo>
                  <a:pt x="1210" y="328"/>
                </a:lnTo>
                <a:lnTo>
                  <a:pt x="1230" y="312"/>
                </a:lnTo>
                <a:lnTo>
                  <a:pt x="1252" y="296"/>
                </a:lnTo>
                <a:lnTo>
                  <a:pt x="1280" y="280"/>
                </a:lnTo>
                <a:lnTo>
                  <a:pt x="1310" y="266"/>
                </a:lnTo>
                <a:lnTo>
                  <a:pt x="1344" y="254"/>
                </a:lnTo>
                <a:lnTo>
                  <a:pt x="1382" y="244"/>
                </a:lnTo>
                <a:lnTo>
                  <a:pt x="1424" y="238"/>
                </a:lnTo>
                <a:lnTo>
                  <a:pt x="1472" y="236"/>
                </a:lnTo>
                <a:lnTo>
                  <a:pt x="1472" y="236"/>
                </a:lnTo>
                <a:lnTo>
                  <a:pt x="1692" y="236"/>
                </a:lnTo>
                <a:lnTo>
                  <a:pt x="1692" y="236"/>
                </a:lnTo>
                <a:lnTo>
                  <a:pt x="1718" y="238"/>
                </a:lnTo>
                <a:lnTo>
                  <a:pt x="1744" y="238"/>
                </a:lnTo>
                <a:lnTo>
                  <a:pt x="1770" y="242"/>
                </a:lnTo>
                <a:lnTo>
                  <a:pt x="1794" y="246"/>
                </a:lnTo>
                <a:lnTo>
                  <a:pt x="1816" y="250"/>
                </a:lnTo>
                <a:lnTo>
                  <a:pt x="1838" y="256"/>
                </a:lnTo>
                <a:lnTo>
                  <a:pt x="1878" y="270"/>
                </a:lnTo>
                <a:lnTo>
                  <a:pt x="1912" y="288"/>
                </a:lnTo>
                <a:lnTo>
                  <a:pt x="1944" y="308"/>
                </a:lnTo>
                <a:lnTo>
                  <a:pt x="1972" y="332"/>
                </a:lnTo>
                <a:lnTo>
                  <a:pt x="1996" y="356"/>
                </a:lnTo>
                <a:lnTo>
                  <a:pt x="2016" y="384"/>
                </a:lnTo>
                <a:lnTo>
                  <a:pt x="2032" y="412"/>
                </a:lnTo>
                <a:lnTo>
                  <a:pt x="2046" y="440"/>
                </a:lnTo>
                <a:lnTo>
                  <a:pt x="2058" y="470"/>
                </a:lnTo>
                <a:lnTo>
                  <a:pt x="2066" y="500"/>
                </a:lnTo>
                <a:lnTo>
                  <a:pt x="2070" y="530"/>
                </a:lnTo>
                <a:lnTo>
                  <a:pt x="2074" y="560"/>
                </a:lnTo>
                <a:lnTo>
                  <a:pt x="2074" y="590"/>
                </a:lnTo>
                <a:lnTo>
                  <a:pt x="2074" y="590"/>
                </a:lnTo>
                <a:lnTo>
                  <a:pt x="2074" y="620"/>
                </a:lnTo>
                <a:lnTo>
                  <a:pt x="2070" y="652"/>
                </a:lnTo>
                <a:lnTo>
                  <a:pt x="2064" y="684"/>
                </a:lnTo>
                <a:lnTo>
                  <a:pt x="2054" y="716"/>
                </a:lnTo>
                <a:lnTo>
                  <a:pt x="2042" y="746"/>
                </a:lnTo>
                <a:lnTo>
                  <a:pt x="2028" y="774"/>
                </a:lnTo>
                <a:lnTo>
                  <a:pt x="2010" y="802"/>
                </a:lnTo>
                <a:lnTo>
                  <a:pt x="1988" y="828"/>
                </a:lnTo>
                <a:lnTo>
                  <a:pt x="1964" y="852"/>
                </a:lnTo>
                <a:lnTo>
                  <a:pt x="1936" y="874"/>
                </a:lnTo>
                <a:lnTo>
                  <a:pt x="1906" y="894"/>
                </a:lnTo>
                <a:lnTo>
                  <a:pt x="1870" y="910"/>
                </a:lnTo>
                <a:lnTo>
                  <a:pt x="1832" y="924"/>
                </a:lnTo>
                <a:lnTo>
                  <a:pt x="1788" y="934"/>
                </a:lnTo>
                <a:lnTo>
                  <a:pt x="1742" y="940"/>
                </a:lnTo>
                <a:lnTo>
                  <a:pt x="1692" y="942"/>
                </a:lnTo>
                <a:lnTo>
                  <a:pt x="1692" y="942"/>
                </a:lnTo>
                <a:lnTo>
                  <a:pt x="1472" y="942"/>
                </a:lnTo>
                <a:lnTo>
                  <a:pt x="1472" y="942"/>
                </a:lnTo>
                <a:lnTo>
                  <a:pt x="1432" y="940"/>
                </a:lnTo>
                <a:lnTo>
                  <a:pt x="1394" y="936"/>
                </a:lnTo>
                <a:lnTo>
                  <a:pt x="1358" y="928"/>
                </a:lnTo>
                <a:lnTo>
                  <a:pt x="1324" y="916"/>
                </a:lnTo>
                <a:lnTo>
                  <a:pt x="1290" y="904"/>
                </a:lnTo>
                <a:lnTo>
                  <a:pt x="1260" y="886"/>
                </a:lnTo>
                <a:lnTo>
                  <a:pt x="1232" y="868"/>
                </a:lnTo>
                <a:lnTo>
                  <a:pt x="1206" y="846"/>
                </a:lnTo>
                <a:lnTo>
                  <a:pt x="1184" y="822"/>
                </a:lnTo>
                <a:lnTo>
                  <a:pt x="1162" y="796"/>
                </a:lnTo>
                <a:lnTo>
                  <a:pt x="1144" y="766"/>
                </a:lnTo>
                <a:lnTo>
                  <a:pt x="1130" y="734"/>
                </a:lnTo>
                <a:lnTo>
                  <a:pt x="1118" y="702"/>
                </a:lnTo>
                <a:lnTo>
                  <a:pt x="1110" y="666"/>
                </a:lnTo>
                <a:lnTo>
                  <a:pt x="1104" y="628"/>
                </a:lnTo>
                <a:lnTo>
                  <a:pt x="1102" y="590"/>
                </a:lnTo>
                <a:lnTo>
                  <a:pt x="1102" y="590"/>
                </a:lnTo>
                <a:lnTo>
                  <a:pt x="1102" y="0"/>
                </a:lnTo>
                <a:lnTo>
                  <a:pt x="1102" y="0"/>
                </a:lnTo>
                <a:lnTo>
                  <a:pt x="1136" y="0"/>
                </a:lnTo>
                <a:lnTo>
                  <a:pt x="1136" y="0"/>
                </a:lnTo>
                <a:lnTo>
                  <a:pt x="1154" y="0"/>
                </a:lnTo>
                <a:lnTo>
                  <a:pt x="1168" y="4"/>
                </a:lnTo>
                <a:lnTo>
                  <a:pt x="1180" y="10"/>
                </a:lnTo>
                <a:lnTo>
                  <a:pt x="1192" y="18"/>
                </a:lnTo>
                <a:lnTo>
                  <a:pt x="1200" y="28"/>
                </a:lnTo>
                <a:lnTo>
                  <a:pt x="1206" y="40"/>
                </a:lnTo>
                <a:lnTo>
                  <a:pt x="1210" y="54"/>
                </a:lnTo>
                <a:lnTo>
                  <a:pt x="1210" y="70"/>
                </a:lnTo>
                <a:lnTo>
                  <a:pt x="1210" y="70"/>
                </a:lnTo>
                <a:lnTo>
                  <a:pt x="1210" y="328"/>
                </a:lnTo>
                <a:lnTo>
                  <a:pt x="1210" y="328"/>
                </a:lnTo>
                <a:close/>
                <a:moveTo>
                  <a:pt x="1496" y="844"/>
                </a:moveTo>
                <a:lnTo>
                  <a:pt x="1496" y="844"/>
                </a:lnTo>
                <a:lnTo>
                  <a:pt x="1684" y="844"/>
                </a:lnTo>
                <a:lnTo>
                  <a:pt x="1684" y="844"/>
                </a:lnTo>
                <a:lnTo>
                  <a:pt x="1722" y="842"/>
                </a:lnTo>
                <a:lnTo>
                  <a:pt x="1756" y="838"/>
                </a:lnTo>
                <a:lnTo>
                  <a:pt x="1788" y="830"/>
                </a:lnTo>
                <a:lnTo>
                  <a:pt x="1816" y="820"/>
                </a:lnTo>
                <a:lnTo>
                  <a:pt x="1842" y="810"/>
                </a:lnTo>
                <a:lnTo>
                  <a:pt x="1866" y="796"/>
                </a:lnTo>
                <a:lnTo>
                  <a:pt x="1886" y="780"/>
                </a:lnTo>
                <a:lnTo>
                  <a:pt x="1904" y="762"/>
                </a:lnTo>
                <a:lnTo>
                  <a:pt x="1920" y="742"/>
                </a:lnTo>
                <a:lnTo>
                  <a:pt x="1932" y="722"/>
                </a:lnTo>
                <a:lnTo>
                  <a:pt x="1944" y="702"/>
                </a:lnTo>
                <a:lnTo>
                  <a:pt x="1952" y="680"/>
                </a:lnTo>
                <a:lnTo>
                  <a:pt x="1958" y="658"/>
                </a:lnTo>
                <a:lnTo>
                  <a:pt x="1964" y="634"/>
                </a:lnTo>
                <a:lnTo>
                  <a:pt x="1966" y="612"/>
                </a:lnTo>
                <a:lnTo>
                  <a:pt x="1966" y="590"/>
                </a:lnTo>
                <a:lnTo>
                  <a:pt x="1966" y="590"/>
                </a:lnTo>
                <a:lnTo>
                  <a:pt x="1966" y="566"/>
                </a:lnTo>
                <a:lnTo>
                  <a:pt x="1964" y="544"/>
                </a:lnTo>
                <a:lnTo>
                  <a:pt x="1958" y="520"/>
                </a:lnTo>
                <a:lnTo>
                  <a:pt x="1952" y="498"/>
                </a:lnTo>
                <a:lnTo>
                  <a:pt x="1944" y="476"/>
                </a:lnTo>
                <a:lnTo>
                  <a:pt x="1932" y="456"/>
                </a:lnTo>
                <a:lnTo>
                  <a:pt x="1920" y="436"/>
                </a:lnTo>
                <a:lnTo>
                  <a:pt x="1904" y="416"/>
                </a:lnTo>
                <a:lnTo>
                  <a:pt x="1886" y="398"/>
                </a:lnTo>
                <a:lnTo>
                  <a:pt x="1866" y="382"/>
                </a:lnTo>
                <a:lnTo>
                  <a:pt x="1842" y="370"/>
                </a:lnTo>
                <a:lnTo>
                  <a:pt x="1816" y="358"/>
                </a:lnTo>
                <a:lnTo>
                  <a:pt x="1788" y="348"/>
                </a:lnTo>
                <a:lnTo>
                  <a:pt x="1756" y="340"/>
                </a:lnTo>
                <a:lnTo>
                  <a:pt x="1722" y="336"/>
                </a:lnTo>
                <a:lnTo>
                  <a:pt x="1684" y="334"/>
                </a:lnTo>
                <a:lnTo>
                  <a:pt x="1684" y="334"/>
                </a:lnTo>
                <a:lnTo>
                  <a:pt x="1496" y="334"/>
                </a:lnTo>
                <a:lnTo>
                  <a:pt x="1496" y="334"/>
                </a:lnTo>
                <a:lnTo>
                  <a:pt x="1456" y="336"/>
                </a:lnTo>
                <a:lnTo>
                  <a:pt x="1420" y="340"/>
                </a:lnTo>
                <a:lnTo>
                  <a:pt x="1388" y="348"/>
                </a:lnTo>
                <a:lnTo>
                  <a:pt x="1358" y="358"/>
                </a:lnTo>
                <a:lnTo>
                  <a:pt x="1332" y="370"/>
                </a:lnTo>
                <a:lnTo>
                  <a:pt x="1308" y="384"/>
                </a:lnTo>
                <a:lnTo>
                  <a:pt x="1288" y="402"/>
                </a:lnTo>
                <a:lnTo>
                  <a:pt x="1270" y="418"/>
                </a:lnTo>
                <a:lnTo>
                  <a:pt x="1256" y="438"/>
                </a:lnTo>
                <a:lnTo>
                  <a:pt x="1242" y="458"/>
                </a:lnTo>
                <a:lnTo>
                  <a:pt x="1232" y="480"/>
                </a:lnTo>
                <a:lnTo>
                  <a:pt x="1224" y="500"/>
                </a:lnTo>
                <a:lnTo>
                  <a:pt x="1218" y="524"/>
                </a:lnTo>
                <a:lnTo>
                  <a:pt x="1214" y="546"/>
                </a:lnTo>
                <a:lnTo>
                  <a:pt x="1212" y="568"/>
                </a:lnTo>
                <a:lnTo>
                  <a:pt x="1210" y="590"/>
                </a:lnTo>
                <a:lnTo>
                  <a:pt x="1210" y="590"/>
                </a:lnTo>
                <a:lnTo>
                  <a:pt x="1212" y="608"/>
                </a:lnTo>
                <a:lnTo>
                  <a:pt x="1214" y="630"/>
                </a:lnTo>
                <a:lnTo>
                  <a:pt x="1218" y="650"/>
                </a:lnTo>
                <a:lnTo>
                  <a:pt x="1224" y="672"/>
                </a:lnTo>
                <a:lnTo>
                  <a:pt x="1232" y="694"/>
                </a:lnTo>
                <a:lnTo>
                  <a:pt x="1242" y="714"/>
                </a:lnTo>
                <a:lnTo>
                  <a:pt x="1254" y="736"/>
                </a:lnTo>
                <a:lnTo>
                  <a:pt x="1268" y="754"/>
                </a:lnTo>
                <a:lnTo>
                  <a:pt x="1286" y="774"/>
                </a:lnTo>
                <a:lnTo>
                  <a:pt x="1306" y="790"/>
                </a:lnTo>
                <a:lnTo>
                  <a:pt x="1328" y="806"/>
                </a:lnTo>
                <a:lnTo>
                  <a:pt x="1356" y="818"/>
                </a:lnTo>
                <a:lnTo>
                  <a:pt x="1384" y="830"/>
                </a:lnTo>
                <a:lnTo>
                  <a:pt x="1418" y="838"/>
                </a:lnTo>
                <a:lnTo>
                  <a:pt x="1456" y="842"/>
                </a:lnTo>
                <a:lnTo>
                  <a:pt x="1496" y="844"/>
                </a:lnTo>
                <a:lnTo>
                  <a:pt x="1496" y="844"/>
                </a:lnTo>
                <a:close/>
                <a:moveTo>
                  <a:pt x="2294" y="328"/>
                </a:moveTo>
                <a:lnTo>
                  <a:pt x="2294" y="328"/>
                </a:lnTo>
                <a:lnTo>
                  <a:pt x="2312" y="312"/>
                </a:lnTo>
                <a:lnTo>
                  <a:pt x="2336" y="296"/>
                </a:lnTo>
                <a:lnTo>
                  <a:pt x="2362" y="280"/>
                </a:lnTo>
                <a:lnTo>
                  <a:pt x="2392" y="266"/>
                </a:lnTo>
                <a:lnTo>
                  <a:pt x="2426" y="254"/>
                </a:lnTo>
                <a:lnTo>
                  <a:pt x="2464" y="244"/>
                </a:lnTo>
                <a:lnTo>
                  <a:pt x="2506" y="238"/>
                </a:lnTo>
                <a:lnTo>
                  <a:pt x="2554" y="236"/>
                </a:lnTo>
                <a:lnTo>
                  <a:pt x="2554" y="236"/>
                </a:lnTo>
                <a:lnTo>
                  <a:pt x="2774" y="236"/>
                </a:lnTo>
                <a:lnTo>
                  <a:pt x="2774" y="236"/>
                </a:lnTo>
                <a:lnTo>
                  <a:pt x="2800" y="238"/>
                </a:lnTo>
                <a:lnTo>
                  <a:pt x="2828" y="238"/>
                </a:lnTo>
                <a:lnTo>
                  <a:pt x="2852" y="242"/>
                </a:lnTo>
                <a:lnTo>
                  <a:pt x="2876" y="246"/>
                </a:lnTo>
                <a:lnTo>
                  <a:pt x="2898" y="250"/>
                </a:lnTo>
                <a:lnTo>
                  <a:pt x="2920" y="256"/>
                </a:lnTo>
                <a:lnTo>
                  <a:pt x="2960" y="270"/>
                </a:lnTo>
                <a:lnTo>
                  <a:pt x="2996" y="288"/>
                </a:lnTo>
                <a:lnTo>
                  <a:pt x="3026" y="308"/>
                </a:lnTo>
                <a:lnTo>
                  <a:pt x="3054" y="332"/>
                </a:lnTo>
                <a:lnTo>
                  <a:pt x="3078" y="356"/>
                </a:lnTo>
                <a:lnTo>
                  <a:pt x="3098" y="384"/>
                </a:lnTo>
                <a:lnTo>
                  <a:pt x="3114" y="412"/>
                </a:lnTo>
                <a:lnTo>
                  <a:pt x="3128" y="440"/>
                </a:lnTo>
                <a:lnTo>
                  <a:pt x="3140" y="470"/>
                </a:lnTo>
                <a:lnTo>
                  <a:pt x="3148" y="500"/>
                </a:lnTo>
                <a:lnTo>
                  <a:pt x="3152" y="530"/>
                </a:lnTo>
                <a:lnTo>
                  <a:pt x="3156" y="560"/>
                </a:lnTo>
                <a:lnTo>
                  <a:pt x="3158" y="590"/>
                </a:lnTo>
                <a:lnTo>
                  <a:pt x="3158" y="590"/>
                </a:lnTo>
                <a:lnTo>
                  <a:pt x="3156" y="620"/>
                </a:lnTo>
                <a:lnTo>
                  <a:pt x="3152" y="652"/>
                </a:lnTo>
                <a:lnTo>
                  <a:pt x="3146" y="684"/>
                </a:lnTo>
                <a:lnTo>
                  <a:pt x="3136" y="716"/>
                </a:lnTo>
                <a:lnTo>
                  <a:pt x="3126" y="746"/>
                </a:lnTo>
                <a:lnTo>
                  <a:pt x="3110" y="774"/>
                </a:lnTo>
                <a:lnTo>
                  <a:pt x="3092" y="802"/>
                </a:lnTo>
                <a:lnTo>
                  <a:pt x="3072" y="828"/>
                </a:lnTo>
                <a:lnTo>
                  <a:pt x="3046" y="852"/>
                </a:lnTo>
                <a:lnTo>
                  <a:pt x="3018" y="874"/>
                </a:lnTo>
                <a:lnTo>
                  <a:pt x="2988" y="894"/>
                </a:lnTo>
                <a:lnTo>
                  <a:pt x="2952" y="910"/>
                </a:lnTo>
                <a:lnTo>
                  <a:pt x="2914" y="924"/>
                </a:lnTo>
                <a:lnTo>
                  <a:pt x="2872" y="934"/>
                </a:lnTo>
                <a:lnTo>
                  <a:pt x="2824" y="940"/>
                </a:lnTo>
                <a:lnTo>
                  <a:pt x="2774" y="942"/>
                </a:lnTo>
                <a:lnTo>
                  <a:pt x="2774" y="942"/>
                </a:lnTo>
                <a:lnTo>
                  <a:pt x="2554" y="942"/>
                </a:lnTo>
                <a:lnTo>
                  <a:pt x="2554" y="942"/>
                </a:lnTo>
                <a:lnTo>
                  <a:pt x="2514" y="940"/>
                </a:lnTo>
                <a:lnTo>
                  <a:pt x="2476" y="936"/>
                </a:lnTo>
                <a:lnTo>
                  <a:pt x="2440" y="928"/>
                </a:lnTo>
                <a:lnTo>
                  <a:pt x="2406" y="916"/>
                </a:lnTo>
                <a:lnTo>
                  <a:pt x="2374" y="904"/>
                </a:lnTo>
                <a:lnTo>
                  <a:pt x="2342" y="886"/>
                </a:lnTo>
                <a:lnTo>
                  <a:pt x="2314" y="868"/>
                </a:lnTo>
                <a:lnTo>
                  <a:pt x="2288" y="846"/>
                </a:lnTo>
                <a:lnTo>
                  <a:pt x="2266" y="822"/>
                </a:lnTo>
                <a:lnTo>
                  <a:pt x="2246" y="796"/>
                </a:lnTo>
                <a:lnTo>
                  <a:pt x="2228" y="766"/>
                </a:lnTo>
                <a:lnTo>
                  <a:pt x="2212" y="734"/>
                </a:lnTo>
                <a:lnTo>
                  <a:pt x="2200" y="702"/>
                </a:lnTo>
                <a:lnTo>
                  <a:pt x="2192" y="666"/>
                </a:lnTo>
                <a:lnTo>
                  <a:pt x="2186" y="628"/>
                </a:lnTo>
                <a:lnTo>
                  <a:pt x="2184" y="590"/>
                </a:lnTo>
                <a:lnTo>
                  <a:pt x="2184" y="590"/>
                </a:lnTo>
                <a:lnTo>
                  <a:pt x="2184" y="0"/>
                </a:lnTo>
                <a:lnTo>
                  <a:pt x="2184" y="0"/>
                </a:lnTo>
                <a:lnTo>
                  <a:pt x="2218" y="0"/>
                </a:lnTo>
                <a:lnTo>
                  <a:pt x="2218" y="0"/>
                </a:lnTo>
                <a:lnTo>
                  <a:pt x="2236" y="0"/>
                </a:lnTo>
                <a:lnTo>
                  <a:pt x="2250" y="4"/>
                </a:lnTo>
                <a:lnTo>
                  <a:pt x="2264" y="10"/>
                </a:lnTo>
                <a:lnTo>
                  <a:pt x="2274" y="18"/>
                </a:lnTo>
                <a:lnTo>
                  <a:pt x="2282" y="28"/>
                </a:lnTo>
                <a:lnTo>
                  <a:pt x="2288" y="40"/>
                </a:lnTo>
                <a:lnTo>
                  <a:pt x="2292" y="54"/>
                </a:lnTo>
                <a:lnTo>
                  <a:pt x="2294" y="70"/>
                </a:lnTo>
                <a:lnTo>
                  <a:pt x="2294" y="70"/>
                </a:lnTo>
                <a:lnTo>
                  <a:pt x="2294" y="328"/>
                </a:lnTo>
                <a:lnTo>
                  <a:pt x="2294" y="328"/>
                </a:lnTo>
                <a:close/>
                <a:moveTo>
                  <a:pt x="2578" y="844"/>
                </a:moveTo>
                <a:lnTo>
                  <a:pt x="2578" y="844"/>
                </a:lnTo>
                <a:lnTo>
                  <a:pt x="2766" y="844"/>
                </a:lnTo>
                <a:lnTo>
                  <a:pt x="2766" y="844"/>
                </a:lnTo>
                <a:lnTo>
                  <a:pt x="2804" y="842"/>
                </a:lnTo>
                <a:lnTo>
                  <a:pt x="2838" y="838"/>
                </a:lnTo>
                <a:lnTo>
                  <a:pt x="2870" y="830"/>
                </a:lnTo>
                <a:lnTo>
                  <a:pt x="2900" y="820"/>
                </a:lnTo>
                <a:lnTo>
                  <a:pt x="2924" y="810"/>
                </a:lnTo>
                <a:lnTo>
                  <a:pt x="2948" y="796"/>
                </a:lnTo>
                <a:lnTo>
                  <a:pt x="2968" y="780"/>
                </a:lnTo>
                <a:lnTo>
                  <a:pt x="2986" y="762"/>
                </a:lnTo>
                <a:lnTo>
                  <a:pt x="3002" y="742"/>
                </a:lnTo>
                <a:lnTo>
                  <a:pt x="3014" y="722"/>
                </a:lnTo>
                <a:lnTo>
                  <a:pt x="3026" y="702"/>
                </a:lnTo>
                <a:lnTo>
                  <a:pt x="3034" y="680"/>
                </a:lnTo>
                <a:lnTo>
                  <a:pt x="3040" y="658"/>
                </a:lnTo>
                <a:lnTo>
                  <a:pt x="3046" y="634"/>
                </a:lnTo>
                <a:lnTo>
                  <a:pt x="3048" y="612"/>
                </a:lnTo>
                <a:lnTo>
                  <a:pt x="3048" y="590"/>
                </a:lnTo>
                <a:lnTo>
                  <a:pt x="3048" y="590"/>
                </a:lnTo>
                <a:lnTo>
                  <a:pt x="3048" y="566"/>
                </a:lnTo>
                <a:lnTo>
                  <a:pt x="3046" y="544"/>
                </a:lnTo>
                <a:lnTo>
                  <a:pt x="3040" y="520"/>
                </a:lnTo>
                <a:lnTo>
                  <a:pt x="3034" y="498"/>
                </a:lnTo>
                <a:lnTo>
                  <a:pt x="3026" y="476"/>
                </a:lnTo>
                <a:lnTo>
                  <a:pt x="3014" y="456"/>
                </a:lnTo>
                <a:lnTo>
                  <a:pt x="3002" y="436"/>
                </a:lnTo>
                <a:lnTo>
                  <a:pt x="2986" y="416"/>
                </a:lnTo>
                <a:lnTo>
                  <a:pt x="2968" y="398"/>
                </a:lnTo>
                <a:lnTo>
                  <a:pt x="2948" y="382"/>
                </a:lnTo>
                <a:lnTo>
                  <a:pt x="2924" y="370"/>
                </a:lnTo>
                <a:lnTo>
                  <a:pt x="2900" y="358"/>
                </a:lnTo>
                <a:lnTo>
                  <a:pt x="2870" y="348"/>
                </a:lnTo>
                <a:lnTo>
                  <a:pt x="2838" y="340"/>
                </a:lnTo>
                <a:lnTo>
                  <a:pt x="2804" y="336"/>
                </a:lnTo>
                <a:lnTo>
                  <a:pt x="2766" y="334"/>
                </a:lnTo>
                <a:lnTo>
                  <a:pt x="2766" y="334"/>
                </a:lnTo>
                <a:lnTo>
                  <a:pt x="2578" y="334"/>
                </a:lnTo>
                <a:lnTo>
                  <a:pt x="2578" y="334"/>
                </a:lnTo>
                <a:lnTo>
                  <a:pt x="2538" y="336"/>
                </a:lnTo>
                <a:lnTo>
                  <a:pt x="2502" y="340"/>
                </a:lnTo>
                <a:lnTo>
                  <a:pt x="2470" y="348"/>
                </a:lnTo>
                <a:lnTo>
                  <a:pt x="2440" y="358"/>
                </a:lnTo>
                <a:lnTo>
                  <a:pt x="2414" y="370"/>
                </a:lnTo>
                <a:lnTo>
                  <a:pt x="2390" y="384"/>
                </a:lnTo>
                <a:lnTo>
                  <a:pt x="2370" y="402"/>
                </a:lnTo>
                <a:lnTo>
                  <a:pt x="2352" y="418"/>
                </a:lnTo>
                <a:lnTo>
                  <a:pt x="2338" y="438"/>
                </a:lnTo>
                <a:lnTo>
                  <a:pt x="2326" y="458"/>
                </a:lnTo>
                <a:lnTo>
                  <a:pt x="2314" y="480"/>
                </a:lnTo>
                <a:lnTo>
                  <a:pt x="2306" y="500"/>
                </a:lnTo>
                <a:lnTo>
                  <a:pt x="2300" y="524"/>
                </a:lnTo>
                <a:lnTo>
                  <a:pt x="2296" y="546"/>
                </a:lnTo>
                <a:lnTo>
                  <a:pt x="2294" y="568"/>
                </a:lnTo>
                <a:lnTo>
                  <a:pt x="2294" y="590"/>
                </a:lnTo>
                <a:lnTo>
                  <a:pt x="2294" y="590"/>
                </a:lnTo>
                <a:lnTo>
                  <a:pt x="2294" y="608"/>
                </a:lnTo>
                <a:lnTo>
                  <a:pt x="2296" y="630"/>
                </a:lnTo>
                <a:lnTo>
                  <a:pt x="2300" y="650"/>
                </a:lnTo>
                <a:lnTo>
                  <a:pt x="2306" y="672"/>
                </a:lnTo>
                <a:lnTo>
                  <a:pt x="2314" y="694"/>
                </a:lnTo>
                <a:lnTo>
                  <a:pt x="2324" y="714"/>
                </a:lnTo>
                <a:lnTo>
                  <a:pt x="2336" y="736"/>
                </a:lnTo>
                <a:lnTo>
                  <a:pt x="2350" y="754"/>
                </a:lnTo>
                <a:lnTo>
                  <a:pt x="2368" y="774"/>
                </a:lnTo>
                <a:lnTo>
                  <a:pt x="2388" y="790"/>
                </a:lnTo>
                <a:lnTo>
                  <a:pt x="2412" y="806"/>
                </a:lnTo>
                <a:lnTo>
                  <a:pt x="2438" y="818"/>
                </a:lnTo>
                <a:lnTo>
                  <a:pt x="2468" y="830"/>
                </a:lnTo>
                <a:lnTo>
                  <a:pt x="2500" y="838"/>
                </a:lnTo>
                <a:lnTo>
                  <a:pt x="2538" y="842"/>
                </a:lnTo>
                <a:lnTo>
                  <a:pt x="2578" y="844"/>
                </a:lnTo>
                <a:lnTo>
                  <a:pt x="2578" y="84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68577" tIns="34289" rIns="68577" bIns="34289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50000"/>
              </a:spcAft>
            </a:pPr>
            <a:endParaRPr lang="en-US" sz="1725" dirty="0">
              <a:solidFill>
                <a:srgbClr val="071D4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34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</p:sldLayoutIdLst>
  <p:transition xmlns:p14="http://schemas.microsoft.com/office/powerpoint/2010/main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Arial" charset="0"/>
        </a:defRPr>
      </a:lvl5pPr>
      <a:lvl6pPr marL="34288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Arial" charset="0"/>
        </a:defRPr>
      </a:lvl6pPr>
      <a:lvl7pPr marL="68576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Arial" charset="0"/>
        </a:defRPr>
      </a:lvl7pPr>
      <a:lvl8pPr marL="102864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Arial" charset="0"/>
        </a:defRPr>
      </a:lvl8pPr>
      <a:lvl9pPr marL="137153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Arial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450"/>
        </a:spcBef>
        <a:spcAft>
          <a:spcPts val="225"/>
        </a:spcAft>
        <a:buClr>
          <a:schemeClr val="tx1"/>
        </a:buClr>
        <a:buSzPct val="110000"/>
        <a:buNone/>
        <a:defRPr sz="1425">
          <a:solidFill>
            <a:srgbClr val="000000"/>
          </a:solidFill>
          <a:latin typeface="+mn-lt"/>
          <a:ea typeface="+mn-ea"/>
          <a:cs typeface="+mn-cs"/>
        </a:defRPr>
      </a:lvl1pPr>
      <a:lvl2pPr marL="301214" indent="-127391" algn="l" rtl="0" eaLnBrk="1" fontAlgn="base" hangingPunct="1">
        <a:lnSpc>
          <a:spcPct val="100000"/>
        </a:lnSpc>
        <a:spcBef>
          <a:spcPts val="0"/>
        </a:spcBef>
        <a:spcAft>
          <a:spcPts val="225"/>
        </a:spcAft>
        <a:buFont typeface="Arial" pitchFamily="34" charset="0"/>
        <a:buChar char="•"/>
        <a:defRPr sz="1425">
          <a:solidFill>
            <a:srgbClr val="000000"/>
          </a:solidFill>
          <a:latin typeface="+mn-lt"/>
        </a:defRPr>
      </a:lvl2pPr>
      <a:lvl3pPr marL="466701" indent="-129773" algn="l" rtl="0" eaLnBrk="1" fontAlgn="base" hangingPunct="1">
        <a:lnSpc>
          <a:spcPct val="100000"/>
        </a:lnSpc>
        <a:spcBef>
          <a:spcPts val="0"/>
        </a:spcBef>
        <a:spcAft>
          <a:spcPts val="225"/>
        </a:spcAft>
        <a:buSzPct val="90000"/>
        <a:buFont typeface="Calibri" pitchFamily="34" charset="0"/>
        <a:buChar char="–"/>
        <a:defRPr sz="1200">
          <a:solidFill>
            <a:srgbClr val="000000"/>
          </a:solidFill>
          <a:latin typeface="+mn-lt"/>
        </a:defRPr>
      </a:lvl3pPr>
      <a:lvl4pPr marL="645287" indent="-128582" algn="l" rtl="0" eaLnBrk="1" fontAlgn="base" hangingPunct="1">
        <a:lnSpc>
          <a:spcPct val="100000"/>
        </a:lnSpc>
        <a:spcBef>
          <a:spcPts val="0"/>
        </a:spcBef>
        <a:spcAft>
          <a:spcPts val="225"/>
        </a:spcAft>
        <a:buSzPct val="90000"/>
        <a:buFont typeface="Calibri" pitchFamily="34" charset="0"/>
        <a:buChar char="–"/>
        <a:defRPr sz="1125">
          <a:solidFill>
            <a:srgbClr val="000000"/>
          </a:solidFill>
          <a:latin typeface="+mn-lt"/>
        </a:defRPr>
      </a:lvl4pPr>
      <a:lvl5pPr marL="811966" indent="-125010" algn="l" rtl="0" eaLnBrk="1" fontAlgn="base" hangingPunct="1">
        <a:lnSpc>
          <a:spcPct val="100000"/>
        </a:lnSpc>
        <a:spcBef>
          <a:spcPts val="0"/>
        </a:spcBef>
        <a:spcAft>
          <a:spcPts val="225"/>
        </a:spcAft>
        <a:buFont typeface="Calibri" pitchFamily="34" charset="0"/>
        <a:buChar char="–"/>
        <a:defRPr sz="1125" baseline="0">
          <a:solidFill>
            <a:srgbClr val="000000"/>
          </a:solidFill>
          <a:latin typeface="+mn-lt"/>
        </a:defRPr>
      </a:lvl5pPr>
      <a:lvl6pPr marL="985790" indent="-127391" algn="l" rtl="0" eaLnBrk="1" fontAlgn="base" hangingPunct="1">
        <a:lnSpc>
          <a:spcPct val="100000"/>
        </a:lnSpc>
        <a:spcBef>
          <a:spcPts val="0"/>
        </a:spcBef>
        <a:spcAft>
          <a:spcPts val="225"/>
        </a:spcAft>
        <a:buFont typeface="Calibri" pitchFamily="34" charset="0"/>
        <a:buChar char="–"/>
        <a:defRPr sz="1200" baseline="0">
          <a:solidFill>
            <a:srgbClr val="000000"/>
          </a:solidFill>
          <a:latin typeface="+mn-lt"/>
        </a:defRPr>
      </a:lvl6pPr>
      <a:lvl7pPr marL="1884666" indent="-170252" algn="l" rtl="0" eaLnBrk="1" fontAlgn="base" hangingPunct="1">
        <a:spcBef>
          <a:spcPct val="0"/>
        </a:spcBef>
        <a:spcAft>
          <a:spcPct val="30000"/>
        </a:spcAft>
        <a:buChar char="–"/>
        <a:defRPr sz="1200">
          <a:solidFill>
            <a:schemeClr val="tx1"/>
          </a:solidFill>
          <a:latin typeface="+mn-lt"/>
        </a:defRPr>
      </a:lvl7pPr>
      <a:lvl8pPr marL="2227548" indent="-170252" algn="l" rtl="0" eaLnBrk="1" fontAlgn="base" hangingPunct="1">
        <a:spcBef>
          <a:spcPct val="0"/>
        </a:spcBef>
        <a:spcAft>
          <a:spcPct val="30000"/>
        </a:spcAft>
        <a:buChar char="–"/>
        <a:defRPr sz="1200">
          <a:solidFill>
            <a:schemeClr val="tx1"/>
          </a:solidFill>
          <a:latin typeface="+mn-lt"/>
        </a:defRPr>
      </a:lvl8pPr>
      <a:lvl9pPr marL="2570432" indent="-170252" algn="l" rtl="0" eaLnBrk="1" fontAlgn="base" hangingPunct="1">
        <a:spcBef>
          <a:spcPct val="0"/>
        </a:spcBef>
        <a:spcAft>
          <a:spcPct val="30000"/>
        </a:spcAft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66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143000" y="1600201"/>
            <a:ext cx="10515600" cy="1470025"/>
          </a:xfrm>
        </p:spPr>
        <p:txBody>
          <a:bodyPr/>
          <a:lstStyle/>
          <a:p>
            <a:pPr lvl="0"/>
            <a:r>
              <a:rPr lang="en-US" dirty="0"/>
              <a:t>Liver Transplantation and CoV-19 Infection</a:t>
            </a:r>
            <a:br>
              <a:rPr lang="en-US" dirty="0"/>
            </a:br>
            <a:r>
              <a:rPr lang="en-US" dirty="0"/>
              <a:t>What will change?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895600" y="3070225"/>
            <a:ext cx="6400800" cy="1752600"/>
          </a:xfrm>
        </p:spPr>
        <p:txBody>
          <a:bodyPr/>
          <a:lstStyle/>
          <a:p>
            <a:r>
              <a:rPr lang="en-US" b="1" dirty="0"/>
              <a:t>Nancy </a:t>
            </a:r>
            <a:r>
              <a:rPr lang="en-US" b="1" dirty="0" err="1"/>
              <a:t>Reau</a:t>
            </a:r>
            <a:r>
              <a:rPr lang="en-US" b="1" dirty="0"/>
              <a:t>, MD</a:t>
            </a:r>
            <a:endParaRPr lang="en-US" dirty="0"/>
          </a:p>
          <a:p>
            <a:r>
              <a:rPr lang="en-US" dirty="0"/>
              <a:t>Chief, Section of Hepatology </a:t>
            </a:r>
          </a:p>
          <a:p>
            <a:r>
              <a:rPr lang="en-US" dirty="0"/>
              <a:t>Richard B. Capps Chair of Hepatology</a:t>
            </a:r>
            <a:br>
              <a:rPr lang="en-US" dirty="0"/>
            </a:br>
            <a:r>
              <a:rPr lang="en-US" dirty="0"/>
              <a:t>Rush University Medical Center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6FBC47-AD28-4F49-8547-EA5FFD67A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97042"/>
            <a:ext cx="10972800" cy="1143000"/>
          </a:xfrm>
        </p:spPr>
        <p:txBody>
          <a:bodyPr/>
          <a:lstStyle/>
          <a:p>
            <a:r>
              <a:rPr lang="en-US" sz="4000" b="1" dirty="0"/>
              <a:t>Prioritization of patient care in CLD</a:t>
            </a:r>
            <a:br>
              <a:rPr lang="en-US" sz="4000" b="1" dirty="0"/>
            </a:br>
            <a:r>
              <a:rPr lang="en-US" sz="3200" dirty="0"/>
              <a:t>Decompensated Cirrhosis and Pre-Transplant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00950E3-85AD-5C48-923D-BB64BD033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1321-C144-E145-8585-82C22DD3A495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1025" name="Picture 1" descr="page6image1624324752">
            <a:extLst>
              <a:ext uri="{FF2B5EF4-FFF2-40B4-BE49-F238E27FC236}">
                <a16:creationId xmlns:a16="http://schemas.microsoft.com/office/drawing/2014/main" xmlns="" id="{CB2766DA-4B1D-A043-974D-826EEF7106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88" t="7218" r="30909" b="30615"/>
          <a:stretch/>
        </p:blipFill>
        <p:spPr bwMode="auto">
          <a:xfrm>
            <a:off x="316845" y="1447800"/>
            <a:ext cx="3855795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27255C-EA7C-4144-B226-FEAF8C8D8F6C}"/>
              </a:ext>
            </a:extLst>
          </p:cNvPr>
          <p:cNvSpPr txBox="1"/>
          <p:nvPr/>
        </p:nvSpPr>
        <p:spPr>
          <a:xfrm>
            <a:off x="582843" y="6382922"/>
            <a:ext cx="9627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https://</a:t>
            </a:r>
            <a:r>
              <a:rPr lang="en-US" sz="1400" dirty="0" err="1"/>
              <a:t>easl.eu</a:t>
            </a:r>
            <a:r>
              <a:rPr lang="en-US" sz="1400" dirty="0"/>
              <a:t>/</a:t>
            </a:r>
            <a:r>
              <a:rPr lang="en-US" sz="1400" dirty="0" err="1"/>
              <a:t>wp</a:t>
            </a:r>
            <a:r>
              <a:rPr lang="en-US" sz="1400" dirty="0"/>
              <a:t>-content/uploads/2020/04/EASL-ESCMID-Position-Paper-on-COVID-19-and-the-liver-2-April-2020.pdf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905FE5B3-9C87-9F4D-B019-16B33320F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399" y="1874837"/>
            <a:ext cx="6812333" cy="4525963"/>
          </a:xfrm>
        </p:spPr>
        <p:txBody>
          <a:bodyPr/>
          <a:lstStyle/>
          <a:p>
            <a:r>
              <a:rPr lang="en-US" sz="2800" dirty="0"/>
              <a:t>Limit outpatient visits and testing</a:t>
            </a:r>
          </a:p>
          <a:p>
            <a:pPr lvl="1"/>
            <a:r>
              <a:rPr lang="en-US" sz="2400" dirty="0"/>
              <a:t>Evaluate just those with severe disease for transplant in person</a:t>
            </a:r>
          </a:p>
          <a:p>
            <a:pPr lvl="1"/>
            <a:r>
              <a:rPr lang="en-US" sz="2400" dirty="0"/>
              <a:t>Utilize telemedicine: updates, education, social/dietician/financial </a:t>
            </a:r>
          </a:p>
          <a:p>
            <a:pPr lvl="1"/>
            <a:r>
              <a:rPr lang="en-US" sz="2400" dirty="0"/>
              <a:t>Obtain labs and imaging only if necessary</a:t>
            </a:r>
          </a:p>
          <a:p>
            <a:pPr lvl="2"/>
            <a:r>
              <a:rPr lang="en-US" sz="2000" dirty="0"/>
              <a:t>MELD updates might be deferred</a:t>
            </a:r>
          </a:p>
          <a:p>
            <a:pPr lvl="1"/>
            <a:r>
              <a:rPr lang="en-US" sz="2400" dirty="0"/>
              <a:t>Fill medications with 90 day supply</a:t>
            </a:r>
          </a:p>
          <a:p>
            <a:pPr lvl="1"/>
            <a:r>
              <a:rPr lang="en-US" sz="2400" dirty="0"/>
              <a:t>Defer support meetings unless virtual </a:t>
            </a:r>
          </a:p>
          <a:p>
            <a:pPr lvl="1"/>
            <a:r>
              <a:rPr lang="en-US" sz="2400" dirty="0"/>
              <a:t>Remind patients about social distancing </a:t>
            </a:r>
          </a:p>
        </p:txBody>
      </p:sp>
    </p:spTree>
    <p:extLst>
      <p:ext uri="{BB962C8B-B14F-4D97-AF65-F5344CB8AC3E}">
        <p14:creationId xmlns:p14="http://schemas.microsoft.com/office/powerpoint/2010/main" val="266496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6FBC47-AD28-4F49-8547-EA5FFD67A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</p:spPr>
        <p:txBody>
          <a:bodyPr/>
          <a:lstStyle/>
          <a:p>
            <a:r>
              <a:rPr lang="en-US" b="1" dirty="0"/>
              <a:t>Prioritization of patient care in CLD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00950E3-85AD-5C48-923D-BB64BD033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1321-C144-E145-8585-82C22DD3A495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27255C-EA7C-4144-B226-FEAF8C8D8F6C}"/>
              </a:ext>
            </a:extLst>
          </p:cNvPr>
          <p:cNvSpPr txBox="1"/>
          <p:nvPr/>
        </p:nvSpPr>
        <p:spPr>
          <a:xfrm>
            <a:off x="152400" y="6382922"/>
            <a:ext cx="11003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</a:t>
            </a:r>
            <a:r>
              <a:rPr lang="en-US" sz="1600" dirty="0" err="1"/>
              <a:t>easl.eu</a:t>
            </a:r>
            <a:r>
              <a:rPr lang="en-US" sz="1600" dirty="0"/>
              <a:t>/</a:t>
            </a:r>
            <a:r>
              <a:rPr lang="en-US" sz="1600" dirty="0" err="1"/>
              <a:t>wp</a:t>
            </a:r>
            <a:r>
              <a:rPr lang="en-US" sz="1600" dirty="0"/>
              <a:t>-content/uploads/2020/04/EASL-ESCMID-Position-Paper-on-COVID-19-and-the-liver-2-April-2020.pdf</a:t>
            </a:r>
          </a:p>
        </p:txBody>
      </p:sp>
      <p:pic>
        <p:nvPicPr>
          <p:cNvPr id="7" name="Picture 1" descr="page6image1624324752">
            <a:extLst>
              <a:ext uri="{FF2B5EF4-FFF2-40B4-BE49-F238E27FC236}">
                <a16:creationId xmlns:a16="http://schemas.microsoft.com/office/drawing/2014/main" xmlns="" id="{4ACC1B80-C8C5-854F-9BB6-E1C4DD7A61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66" t="68519" r="30909"/>
          <a:stretch/>
        </p:blipFill>
        <p:spPr bwMode="auto">
          <a:xfrm>
            <a:off x="228600" y="1752600"/>
            <a:ext cx="5181707" cy="4630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D5E091F-1DCA-914A-A378-8C0C364BA843}"/>
              </a:ext>
            </a:extLst>
          </p:cNvPr>
          <p:cNvSpPr txBox="1"/>
          <p:nvPr/>
        </p:nvSpPr>
        <p:spPr>
          <a:xfrm>
            <a:off x="5486507" y="1828800"/>
            <a:ext cx="632449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Organ Allocation: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Develop a policy that balances death vs. age/comorbidities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Ensure hospital can provide care (ICU bed, blood products)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Screen donor and recipient for COVID-19 for </a:t>
            </a:r>
            <a:r>
              <a:rPr lang="en-US" sz="2000" dirty="0" err="1"/>
              <a:t>sx</a:t>
            </a:r>
            <a:r>
              <a:rPr lang="en-US" sz="2000" dirty="0"/>
              <a:t> and virus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Balance time/risk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Sensitivity nasal swab 63% pharyngeal swab 32%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Suspend living donor other than pediatric ALF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+SARS-CoV-2 ineligible for organ donation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892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6FBC47-AD28-4F49-8547-EA5FFD67A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Prioritization of patient care in CLD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00950E3-85AD-5C48-923D-BB64BD033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1321-C144-E145-8585-82C22DD3A495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1025" name="Picture 1" descr="page6image1624324752">
            <a:extLst>
              <a:ext uri="{FF2B5EF4-FFF2-40B4-BE49-F238E27FC236}">
                <a16:creationId xmlns:a16="http://schemas.microsoft.com/office/drawing/2014/main" xmlns="" id="{CB2766DA-4B1D-A043-974D-826EEF7106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91" t="47062"/>
          <a:stretch/>
        </p:blipFill>
        <p:spPr bwMode="auto">
          <a:xfrm>
            <a:off x="457199" y="990600"/>
            <a:ext cx="4367885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27255C-EA7C-4144-B226-FEAF8C8D8F6C}"/>
              </a:ext>
            </a:extLst>
          </p:cNvPr>
          <p:cNvSpPr txBox="1"/>
          <p:nvPr/>
        </p:nvSpPr>
        <p:spPr>
          <a:xfrm>
            <a:off x="217320" y="6493103"/>
            <a:ext cx="76209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https://</a:t>
            </a:r>
            <a:r>
              <a:rPr lang="en-US" sz="1100" dirty="0" err="1"/>
              <a:t>easl.eu</a:t>
            </a:r>
            <a:r>
              <a:rPr lang="en-US" sz="1100" dirty="0"/>
              <a:t>/</a:t>
            </a:r>
            <a:r>
              <a:rPr lang="en-US" sz="1100" dirty="0" err="1"/>
              <a:t>wp</a:t>
            </a:r>
            <a:r>
              <a:rPr lang="en-US" sz="1100" dirty="0"/>
              <a:t>-content/uploads/2020/04/EASL-ESCMID-Position-Paper-on-COVID-19-and-the-liver-2-April-2020.pdf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CBC75C7-0E68-4A49-A77E-DC94277E6ED5}"/>
              </a:ext>
            </a:extLst>
          </p:cNvPr>
          <p:cNvSpPr txBox="1"/>
          <p:nvPr/>
        </p:nvSpPr>
        <p:spPr>
          <a:xfrm>
            <a:off x="5258446" y="1676400"/>
            <a:ext cx="64763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Preventive measures:</a:t>
            </a:r>
          </a:p>
          <a:p>
            <a:r>
              <a:rPr lang="en-US" dirty="0"/>
              <a:t>						    Limit Travel</a:t>
            </a:r>
          </a:p>
          <a:p>
            <a:r>
              <a:rPr lang="en-US" dirty="0"/>
              <a:t>						    Minimize visits </a:t>
            </a:r>
            <a:r>
              <a:rPr lang="en-US" dirty="0">
                <a:sym typeface="Wingdings" pitchFamily="2" charset="2"/>
              </a:rPr>
              <a:t> telemedicine</a:t>
            </a:r>
          </a:p>
          <a:p>
            <a:r>
              <a:rPr lang="en-US" dirty="0">
                <a:sym typeface="Wingdings" pitchFamily="2" charset="2"/>
              </a:rPr>
              <a:t>						    Evaluate work risk</a:t>
            </a:r>
          </a:p>
          <a:p>
            <a:r>
              <a:rPr lang="en-US" dirty="0">
                <a:sym typeface="Wingdings" pitchFamily="2" charset="2"/>
              </a:rPr>
              <a:t>Inpatient: </a:t>
            </a:r>
          </a:p>
          <a:p>
            <a:r>
              <a:rPr lang="en-US" dirty="0">
                <a:sym typeface="Wingdings" pitchFamily="2" charset="2"/>
              </a:rPr>
              <a:t>				Minimize contact limit team members</a:t>
            </a:r>
          </a:p>
          <a:p>
            <a:r>
              <a:rPr lang="en-US" dirty="0">
                <a:sym typeface="Wingdings" pitchFamily="2" charset="2"/>
              </a:rPr>
              <a:t>				Virtual visits and MDM</a:t>
            </a:r>
          </a:p>
          <a:p>
            <a:r>
              <a:rPr lang="en-US" dirty="0">
                <a:sym typeface="Wingdings" pitchFamily="2" charset="2"/>
              </a:rPr>
              <a:t>				Limit visitors </a:t>
            </a:r>
          </a:p>
          <a:p>
            <a:r>
              <a:rPr lang="en-US" dirty="0">
                <a:sym typeface="Wingdings" pitchFamily="2" charset="2"/>
              </a:rPr>
              <a:t>				Evaluate transfer policy (limit to those with 					unique need)</a:t>
            </a:r>
          </a:p>
          <a:p>
            <a:r>
              <a:rPr lang="en-US" dirty="0">
                <a:sym typeface="Wingdings" pitchFamily="2" charset="2"/>
              </a:rPr>
              <a:t>Immunosuppression:</a:t>
            </a:r>
          </a:p>
          <a:p>
            <a:r>
              <a:rPr lang="en-US" dirty="0">
                <a:sym typeface="Wingdings" pitchFamily="2" charset="2"/>
              </a:rPr>
              <a:t>						  COVID19 Negative:</a:t>
            </a:r>
          </a:p>
          <a:p>
            <a:r>
              <a:rPr lang="en-US" dirty="0">
                <a:sym typeface="Wingdings" pitchFamily="2" charset="2"/>
              </a:rPr>
              <a:t>							Reducing the dose may cause 							ACR or AIH flare</a:t>
            </a:r>
          </a:p>
          <a:p>
            <a:r>
              <a:rPr lang="en-US" dirty="0">
                <a:sym typeface="Wingdings" pitchFamily="2" charset="2"/>
              </a:rPr>
              <a:t>						  COVID19 Positive:</a:t>
            </a:r>
          </a:p>
          <a:p>
            <a:r>
              <a:rPr lang="en-US" dirty="0">
                <a:sym typeface="Wingdings" pitchFamily="2" charset="2"/>
              </a:rPr>
              <a:t>							minimize steroids, AZA/MMF, 							CNI	</a:t>
            </a:r>
          </a:p>
          <a:p>
            <a:r>
              <a:rPr lang="en-US" dirty="0"/>
              <a:t>						  </a:t>
            </a:r>
          </a:p>
        </p:txBody>
      </p:sp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xmlns="" id="{DCC0852E-C986-2641-AEC6-5E8CE7F2DB06}"/>
              </a:ext>
            </a:extLst>
          </p:cNvPr>
          <p:cNvCxnSpPr/>
          <p:nvPr/>
        </p:nvCxnSpPr>
        <p:spPr>
          <a:xfrm>
            <a:off x="7696200" y="1828800"/>
            <a:ext cx="457200" cy="22860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xmlns="" id="{B34AA670-17D6-FC42-B52E-BE6851CD1D10}"/>
              </a:ext>
            </a:extLst>
          </p:cNvPr>
          <p:cNvCxnSpPr/>
          <p:nvPr/>
        </p:nvCxnSpPr>
        <p:spPr>
          <a:xfrm>
            <a:off x="6337300" y="2987475"/>
            <a:ext cx="457200" cy="228600"/>
          </a:xfrm>
          <a:prstGeom prst="bentConnector3">
            <a:avLst>
              <a:gd name="adj1" fmla="val 41304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xmlns="" id="{01F7AC14-AF32-2549-AD14-5841ED598BAC}"/>
              </a:ext>
            </a:extLst>
          </p:cNvPr>
          <p:cNvCxnSpPr>
            <a:cxnSpLocks/>
          </p:cNvCxnSpPr>
          <p:nvPr/>
        </p:nvCxnSpPr>
        <p:spPr>
          <a:xfrm>
            <a:off x="7581577" y="4650179"/>
            <a:ext cx="571823" cy="1921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13" id="{8C34C733-F451-5240-B1E4-A5EDE2CD11D0}" vid="{8CD2E729-C459-7B4A-B258-4A35ECA4E085}"/>
    </a:ext>
  </a:extLst>
</a:theme>
</file>

<file path=ppt/theme/theme2.xml><?xml version="1.0" encoding="utf-8"?>
<a:theme xmlns:a="http://schemas.openxmlformats.org/drawingml/2006/main" name="AbbVie 2018">
  <a:themeElements>
    <a:clrScheme name="Abbive 2017">
      <a:dk1>
        <a:srgbClr val="2D2926"/>
      </a:dk1>
      <a:lt1>
        <a:srgbClr val="FFFFFF"/>
      </a:lt1>
      <a:dk2>
        <a:srgbClr val="071D49"/>
      </a:dk2>
      <a:lt2>
        <a:srgbClr val="7F7F7F"/>
      </a:lt2>
      <a:accent1>
        <a:srgbClr val="0082BA"/>
      </a:accent1>
      <a:accent2>
        <a:srgbClr val="00A9E0"/>
      </a:accent2>
      <a:accent3>
        <a:srgbClr val="8CE2D0"/>
      </a:accent3>
      <a:accent4>
        <a:srgbClr val="6BBBAE"/>
      </a:accent4>
      <a:accent5>
        <a:srgbClr val="C4D600"/>
      </a:accent5>
      <a:accent6>
        <a:srgbClr val="84BD00"/>
      </a:accent6>
      <a:hlink>
        <a:srgbClr val="2D2926"/>
      </a:hlink>
      <a:folHlink>
        <a:srgbClr val="2D292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sq" cmpd="sng" algn="ctr">
          <a:solidFill>
            <a:schemeClr val="bg2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smtClean="0">
            <a:latin typeface="+mn-lt"/>
          </a:defRPr>
        </a:defPPr>
      </a:lstStyle>
    </a:txDef>
  </a:objectDefaults>
  <a:extraClrSchemeLst>
    <a:extraClrScheme>
      <a:clrScheme name="GDS_Branding_Temp_2011_WHITE 1">
        <a:dk1>
          <a:srgbClr val="000000"/>
        </a:dk1>
        <a:lt1>
          <a:srgbClr val="FFFFFF"/>
        </a:lt1>
        <a:dk2>
          <a:srgbClr val="2A8DBA"/>
        </a:dk2>
        <a:lt2>
          <a:srgbClr val="B5B5B5"/>
        </a:lt2>
        <a:accent1>
          <a:srgbClr val="2A8DBA"/>
        </a:accent1>
        <a:accent2>
          <a:srgbClr val="60B4DA"/>
        </a:accent2>
        <a:accent3>
          <a:srgbClr val="FFFFFF"/>
        </a:accent3>
        <a:accent4>
          <a:srgbClr val="000000"/>
        </a:accent4>
        <a:accent5>
          <a:srgbClr val="ACC5D9"/>
        </a:accent5>
        <a:accent6>
          <a:srgbClr val="56A3C5"/>
        </a:accent6>
        <a:hlink>
          <a:srgbClr val="ABD7EB"/>
        </a:hlink>
        <a:folHlink>
          <a:srgbClr val="2A8D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S_Branding_Temp_2011_WHITE 2">
        <a:dk1>
          <a:srgbClr val="000000"/>
        </a:dk1>
        <a:lt1>
          <a:srgbClr val="FFFFFF"/>
        </a:lt1>
        <a:dk2>
          <a:srgbClr val="840281"/>
        </a:dk2>
        <a:lt2>
          <a:srgbClr val="B5B5B5"/>
        </a:lt2>
        <a:accent1>
          <a:srgbClr val="840281"/>
        </a:accent1>
        <a:accent2>
          <a:srgbClr val="B878B2"/>
        </a:accent2>
        <a:accent3>
          <a:srgbClr val="FFFFFF"/>
        </a:accent3>
        <a:accent4>
          <a:srgbClr val="000000"/>
        </a:accent4>
        <a:accent5>
          <a:srgbClr val="C2AAC1"/>
        </a:accent5>
        <a:accent6>
          <a:srgbClr val="A66CA1"/>
        </a:accent6>
        <a:hlink>
          <a:srgbClr val="D9B7D6"/>
        </a:hlink>
        <a:folHlink>
          <a:srgbClr val="8402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S_Branding_Temp_2011_WHITE 3">
        <a:dk1>
          <a:srgbClr val="000000"/>
        </a:dk1>
        <a:lt1>
          <a:srgbClr val="FFFFFF"/>
        </a:lt1>
        <a:dk2>
          <a:srgbClr val="549117"/>
        </a:dk2>
        <a:lt2>
          <a:srgbClr val="B5B5B5"/>
        </a:lt2>
        <a:accent1>
          <a:srgbClr val="549117"/>
        </a:accent1>
        <a:accent2>
          <a:srgbClr val="52BE08"/>
        </a:accent2>
        <a:accent3>
          <a:srgbClr val="FFFFFF"/>
        </a:accent3>
        <a:accent4>
          <a:srgbClr val="000000"/>
        </a:accent4>
        <a:accent5>
          <a:srgbClr val="B3C7AB"/>
        </a:accent5>
        <a:accent6>
          <a:srgbClr val="49AC06"/>
        </a:accent6>
        <a:hlink>
          <a:srgbClr val="7FDC22"/>
        </a:hlink>
        <a:folHlink>
          <a:srgbClr val="5491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S_Branding_Temp_2011_WHITE 4">
        <a:dk1>
          <a:srgbClr val="000000"/>
        </a:dk1>
        <a:lt1>
          <a:srgbClr val="FFFFFF"/>
        </a:lt1>
        <a:dk2>
          <a:srgbClr val="2A8DBA"/>
        </a:dk2>
        <a:lt2>
          <a:srgbClr val="B5B5B5"/>
        </a:lt2>
        <a:accent1>
          <a:srgbClr val="D4D4D4"/>
        </a:accent1>
        <a:accent2>
          <a:srgbClr val="91BAD3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83A8BF"/>
        </a:accent6>
        <a:hlink>
          <a:srgbClr val="C6E4EE"/>
        </a:hlink>
        <a:folHlink>
          <a:srgbClr val="0053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S_Branding_Temp_2011_WHITE 5">
        <a:dk1>
          <a:srgbClr val="000000"/>
        </a:dk1>
        <a:lt1>
          <a:srgbClr val="FFFFFF"/>
        </a:lt1>
        <a:dk2>
          <a:srgbClr val="2A8DBA"/>
        </a:dk2>
        <a:lt2>
          <a:srgbClr val="B5B5B5"/>
        </a:lt2>
        <a:accent1>
          <a:srgbClr val="D4D4D4"/>
        </a:accent1>
        <a:accent2>
          <a:srgbClr val="91BAD3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83A8BF"/>
        </a:accent6>
        <a:hlink>
          <a:srgbClr val="C6E4EE"/>
        </a:hlink>
        <a:folHlink>
          <a:srgbClr val="F1030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Abbvie Black">
      <a:srgbClr val="2D2926"/>
    </a:custClr>
    <a:custClr name="Abbvie Dark Grey">
      <a:srgbClr val="868892"/>
    </a:custClr>
    <a:custClr name="Abbvie Dark Blue">
      <a:srgbClr val="071D49"/>
    </a:custClr>
    <a:custClr name="Abbvie Blue">
      <a:srgbClr val="0082BA"/>
    </a:custClr>
    <a:custClr name="Abbvie Light Blue">
      <a:srgbClr val="00A9E0"/>
    </a:custClr>
    <a:custClr name="Abbvie Grey Blue">
      <a:srgbClr val="7DA1C4"/>
    </a:custClr>
    <a:custClr name="Abbvie Teal">
      <a:srgbClr val="6BBBAE"/>
    </a:custClr>
    <a:custClr name="Abbvie Light Teal">
      <a:srgbClr val="8CE2D0"/>
    </a:custClr>
    <a:custClr name="Abbvie Purple">
      <a:srgbClr val="702082"/>
    </a:custClr>
    <a:custClr name="Abbvie Magenta">
      <a:srgbClr val="AD1AAC"/>
    </a:custClr>
    <a:custClr name="Light purple">
      <a:srgbClr val="EAC7F1"/>
    </a:custClr>
    <a:custClr name="Abbvie Lime Green">
      <a:srgbClr val="C4D600"/>
    </a:custClr>
    <a:custClr name="Abbvie Grass Green">
      <a:srgbClr val="84BD00"/>
    </a:custClr>
    <a:custClr name="Abbvie Orange">
      <a:srgbClr val="DC8633"/>
    </a:custClr>
    <a:custClr name="Abbvie Yellow">
      <a:srgbClr val="F1B434"/>
    </a:custClr>
    <a:custClr name="Red">
      <a:srgbClr val="C00000"/>
    </a:custClr>
    <a:custClr name="AbbVie Call-out">
      <a:srgbClr val="CBD9E7"/>
    </a:custClr>
  </a:custClrLst>
  <a:extLst>
    <a:ext uri="{05A4C25C-085E-4340-85A3-A5531E510DB2}">
      <thm15:themeFamily xmlns:thm15="http://schemas.microsoft.com/office/thememl/2012/main" xmlns="" name="Presentation13" id="{8C34C733-F451-5240-B1E4-A5EDE2CD11D0}" vid="{24479E8C-3DA6-9B45-B658-11D214169486}"/>
    </a:ext>
  </a:extLst>
</a:theme>
</file>

<file path=ppt/theme/theme3.xml><?xml version="1.0" encoding="utf-8"?>
<a:theme xmlns:a="http://schemas.openxmlformats.org/drawingml/2006/main" name="AASLD 2017 Congress Support">
  <a:themeElements>
    <a:clrScheme name="AbbVie_Colors">
      <a:dk1>
        <a:srgbClr val="071D49"/>
      </a:dk1>
      <a:lt1>
        <a:srgbClr val="FFFFFF"/>
      </a:lt1>
      <a:dk2>
        <a:srgbClr val="A7BCD6"/>
      </a:dk2>
      <a:lt2>
        <a:srgbClr val="7DA1C4"/>
      </a:lt2>
      <a:accent1>
        <a:srgbClr val="00A9E0"/>
      </a:accent1>
      <a:accent2>
        <a:srgbClr val="8CE2D0"/>
      </a:accent2>
      <a:accent3>
        <a:srgbClr val="6BBBAE"/>
      </a:accent3>
      <a:accent4>
        <a:srgbClr val="C4D600"/>
      </a:accent4>
      <a:accent5>
        <a:srgbClr val="84BD00"/>
      </a:accent5>
      <a:accent6>
        <a:srgbClr val="702082"/>
      </a:accent6>
      <a:hlink>
        <a:srgbClr val="0082BA"/>
      </a:hlink>
      <a:folHlink>
        <a:srgbClr val="F1B43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sz="12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</a:defRPr>
        </a:defPPr>
      </a:lstStyle>
    </a:spDef>
    <a:lnDef>
      <a:spPr bwMode="auto">
        <a:solidFill>
          <a:schemeClr val="tx2"/>
        </a:solidFill>
        <a:ln w="12700" cap="flat" cmpd="sng" algn="ctr">
          <a:solidFill>
            <a:schemeClr val="bg1">
              <a:lumMod val="6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lIns="0" tIns="0" rIns="0" bIns="0" rtlCol="0">
        <a:spAutoFit/>
      </a:bodyPr>
      <a:lstStyle>
        <a:defPPr algn="ctr">
          <a:spcBef>
            <a:spcPts val="0"/>
          </a:spcBef>
          <a:spcAft>
            <a:spcPts val="0"/>
          </a:spcAft>
          <a:defRPr sz="1400" dirty="0" smtClean="0">
            <a:latin typeface="+mn-lt"/>
          </a:defRPr>
        </a:defPPr>
      </a:lstStyle>
    </a:txDef>
  </a:objectDefaults>
  <a:extraClrSchemeLst>
    <a:extraClrScheme>
      <a:clrScheme name="GDS_Branding_Temp_2011_WHITE 1">
        <a:dk1>
          <a:srgbClr val="000000"/>
        </a:dk1>
        <a:lt1>
          <a:srgbClr val="FFFFFF"/>
        </a:lt1>
        <a:dk2>
          <a:srgbClr val="2A8DBA"/>
        </a:dk2>
        <a:lt2>
          <a:srgbClr val="B5B5B5"/>
        </a:lt2>
        <a:accent1>
          <a:srgbClr val="2A8DBA"/>
        </a:accent1>
        <a:accent2>
          <a:srgbClr val="60B4DA"/>
        </a:accent2>
        <a:accent3>
          <a:srgbClr val="FFFFFF"/>
        </a:accent3>
        <a:accent4>
          <a:srgbClr val="000000"/>
        </a:accent4>
        <a:accent5>
          <a:srgbClr val="ACC5D9"/>
        </a:accent5>
        <a:accent6>
          <a:srgbClr val="56A3C5"/>
        </a:accent6>
        <a:hlink>
          <a:srgbClr val="ABD7EB"/>
        </a:hlink>
        <a:folHlink>
          <a:srgbClr val="2A8D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S_Branding_Temp_2011_WHITE 2">
        <a:dk1>
          <a:srgbClr val="000000"/>
        </a:dk1>
        <a:lt1>
          <a:srgbClr val="FFFFFF"/>
        </a:lt1>
        <a:dk2>
          <a:srgbClr val="840281"/>
        </a:dk2>
        <a:lt2>
          <a:srgbClr val="B5B5B5"/>
        </a:lt2>
        <a:accent1>
          <a:srgbClr val="840281"/>
        </a:accent1>
        <a:accent2>
          <a:srgbClr val="B878B2"/>
        </a:accent2>
        <a:accent3>
          <a:srgbClr val="FFFFFF"/>
        </a:accent3>
        <a:accent4>
          <a:srgbClr val="000000"/>
        </a:accent4>
        <a:accent5>
          <a:srgbClr val="C2AAC1"/>
        </a:accent5>
        <a:accent6>
          <a:srgbClr val="A66CA1"/>
        </a:accent6>
        <a:hlink>
          <a:srgbClr val="D9B7D6"/>
        </a:hlink>
        <a:folHlink>
          <a:srgbClr val="8402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S_Branding_Temp_2011_WHITE 3">
        <a:dk1>
          <a:srgbClr val="000000"/>
        </a:dk1>
        <a:lt1>
          <a:srgbClr val="FFFFFF"/>
        </a:lt1>
        <a:dk2>
          <a:srgbClr val="549117"/>
        </a:dk2>
        <a:lt2>
          <a:srgbClr val="B5B5B5"/>
        </a:lt2>
        <a:accent1>
          <a:srgbClr val="549117"/>
        </a:accent1>
        <a:accent2>
          <a:srgbClr val="52BE08"/>
        </a:accent2>
        <a:accent3>
          <a:srgbClr val="FFFFFF"/>
        </a:accent3>
        <a:accent4>
          <a:srgbClr val="000000"/>
        </a:accent4>
        <a:accent5>
          <a:srgbClr val="B3C7AB"/>
        </a:accent5>
        <a:accent6>
          <a:srgbClr val="49AC06"/>
        </a:accent6>
        <a:hlink>
          <a:srgbClr val="7FDC22"/>
        </a:hlink>
        <a:folHlink>
          <a:srgbClr val="5491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S_Branding_Temp_2011_WHITE 4">
        <a:dk1>
          <a:srgbClr val="000000"/>
        </a:dk1>
        <a:lt1>
          <a:srgbClr val="FFFFFF"/>
        </a:lt1>
        <a:dk2>
          <a:srgbClr val="2A8DBA"/>
        </a:dk2>
        <a:lt2>
          <a:srgbClr val="B5B5B5"/>
        </a:lt2>
        <a:accent1>
          <a:srgbClr val="D4D4D4"/>
        </a:accent1>
        <a:accent2>
          <a:srgbClr val="91BAD3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83A8BF"/>
        </a:accent6>
        <a:hlink>
          <a:srgbClr val="C6E4EE"/>
        </a:hlink>
        <a:folHlink>
          <a:srgbClr val="0053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S_Branding_Temp_2011_WHITE 5">
        <a:dk1>
          <a:srgbClr val="000000"/>
        </a:dk1>
        <a:lt1>
          <a:srgbClr val="FFFFFF"/>
        </a:lt1>
        <a:dk2>
          <a:srgbClr val="2A8DBA"/>
        </a:dk2>
        <a:lt2>
          <a:srgbClr val="B5B5B5"/>
        </a:lt2>
        <a:accent1>
          <a:srgbClr val="D4D4D4"/>
        </a:accent1>
        <a:accent2>
          <a:srgbClr val="91BAD3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83A8BF"/>
        </a:accent6>
        <a:hlink>
          <a:srgbClr val="C6E4EE"/>
        </a:hlink>
        <a:folHlink>
          <a:srgbClr val="F1030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3" id="{8C34C733-F451-5240-B1E4-A5EDE2CD11D0}" vid="{E9951CD9-4101-DA4C-8A03-ADED2B02E3D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A9CD049ED709459415EBEE37A8915A" ma:contentTypeVersion="8" ma:contentTypeDescription="Create a new document." ma:contentTypeScope="" ma:versionID="42b2d31348a0c91941293a40497a5f87">
  <xsd:schema xmlns:xsd="http://www.w3.org/2001/XMLSchema" xmlns:xs="http://www.w3.org/2001/XMLSchema" xmlns:p="http://schemas.microsoft.com/office/2006/metadata/properties" xmlns:ns2="8977f6d2-2b0d-4082-a4b5-1f4f2ffe211f" targetNamespace="http://schemas.microsoft.com/office/2006/metadata/properties" ma:root="true" ma:fieldsID="9a433a84b2f05c81011fbcedf309982d" ns2:_="">
    <xsd:import namespace="8977f6d2-2b0d-4082-a4b5-1f4f2ffe211f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77f6d2-2b0d-4082-a4b5-1f4f2ffe211f" elementFormDefault="qualified">
    <xsd:import namespace="http://schemas.microsoft.com/office/2006/documentManagement/types"/>
    <xsd:import namespace="http://schemas.microsoft.com/office/infopath/2007/PartnerControls"/>
    <xsd:element name="Category" ma:index="2" nillable="true" ma:displayName="Category" ma:default="Mission Vision Values" ma:format="Dropdown" ma:internalName="Category">
      <xsd:simpleType>
        <xsd:restriction base="dms:Choice">
          <xsd:enumeration value="About Rush"/>
          <xsd:enumeration value="Mission Vision Strategic Themes and Goals"/>
          <xsd:enumeration value="Mission Vision Values"/>
          <xsd:enumeration value="Goals and Performance"/>
          <xsd:enumeration value="Templates"/>
          <xsd:enumeration value="Annual Reports"/>
          <xsd:enumeration value="Community Benefits Reports"/>
          <xsd:enumeration value="Strategic Plans"/>
          <xsd:enumeration value="Organizational Structure"/>
          <xsd:enumeration value="Leadership Forum Presentations"/>
          <xsd:enumeration value="Leadership Videos"/>
          <xsd:enumeration value="Town Hall Presentations"/>
          <xsd:enumeration value="Monthly  Reports"/>
          <xsd:enumeration value="Emergency Preparedness"/>
          <xsd:enumeration value="Charitable Contributions"/>
          <xsd:enumeration value="Community Health Needs Assessment and Benefit Reporting"/>
          <xsd:enumeration value="Office of Legal Affai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CF494D-1108-4786-9ECC-A65267E61670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721CCBDF-9587-45EE-97B1-B0FB787BFC91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3246F313-65FC-4972-95C4-4DC40F94C3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77f6d2-2b0d-4082-a4b5-1f4f2ffe21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44770A1-F2A5-47E2-A5A9-EC87DBAB69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322</Words>
  <Application>Microsoft Macintosh PowerPoint</Application>
  <PresentationFormat>Custom</PresentationFormat>
  <Paragraphs>53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AbbVie 2018</vt:lpstr>
      <vt:lpstr>AASLD 2017 Congress Support</vt:lpstr>
      <vt:lpstr>Liver Transplantation and CoV-19 Infection What will change?</vt:lpstr>
      <vt:lpstr>Prioritization of patient care in CLD Decompensated Cirrhosis and Pre-Transplant</vt:lpstr>
      <vt:lpstr>Prioritization of patient care in CLD</vt:lpstr>
      <vt:lpstr>Prioritization of patient care in CLD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Liver Transplantation and CoV-19 infection: What will change?</dc:title>
  <dc:creator>Microsoft Office User</dc:creator>
  <cp:lastModifiedBy>Cihan Yurdaydin</cp:lastModifiedBy>
  <cp:revision>5</cp:revision>
  <cp:lastPrinted>2010-06-02T19:01:07Z</cp:lastPrinted>
  <dcterms:created xsi:type="dcterms:W3CDTF">2020-04-25T20:36:02Z</dcterms:created>
  <dcterms:modified xsi:type="dcterms:W3CDTF">2020-05-27T15:05:28Z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ategory">
    <vt:lpwstr>Templates</vt:lpwstr>
  </property>
</Properties>
</file>